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8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671E66AE-6257-49F2-9289-6A639846B448}">
          <p14:sldIdLst>
            <p14:sldId id="256"/>
            <p14:sldId id="257"/>
            <p14:sldId id="260"/>
            <p14:sldId id="268"/>
            <p14:sldId id="261"/>
            <p14:sldId id="262"/>
            <p14:sldId id="263"/>
            <p14:sldId id="264"/>
            <p14:sldId id="265"/>
            <p14:sldId id="266"/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47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10" d="100"/>
          <a:sy n="110" d="100"/>
        </p:scale>
        <p:origin x="144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63C249-534A-43CE-25BF-F17B824F2A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92516D-7BD7-740B-B369-9CF37E0929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F54162F-4A7E-25FB-BE58-049B9176E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A0E8-6A95-477D-8076-8B1A799B561D}" type="datetimeFigureOut">
              <a:rPr lang="pt-BR" smtClean="0"/>
              <a:t>19/12/2025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BEDF60-E31B-E84F-E7ED-998791504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9C6D3EC-5F42-A273-5190-A3E8427BC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8118-D2E8-48FB-B663-1D8B662EF8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5899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C7D957D4-3C10-0AE6-5781-0D6251DC3206}"/>
              </a:ext>
            </a:extLst>
          </p:cNvPr>
          <p:cNvSpPr/>
          <p:nvPr userDrawn="1"/>
        </p:nvSpPr>
        <p:spPr>
          <a:xfrm>
            <a:off x="209725" y="192947"/>
            <a:ext cx="11772550" cy="63182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CC31D19-0AEE-FF1A-AE34-3A8FA62AD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083E165-5676-F832-DC88-211F2E5202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0852B3B-647D-3785-2823-474C6C0916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7237FB8-415F-20B0-3FD1-41120A14E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A0E8-6A95-477D-8076-8B1A799B561D}" type="datetimeFigureOut">
              <a:rPr lang="pt-BR" smtClean="0"/>
              <a:t>19/12/2025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CBB36C8-801F-9A6E-6812-232AEFCE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CD37758-188A-381C-1912-DD27E7586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8118-D2E8-48FB-B663-1D8B662EF868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CF59B974-A891-8888-64A5-4568621F8D0E}"/>
              </a:ext>
            </a:extLst>
          </p:cNvPr>
          <p:cNvSpPr txBox="1">
            <a:spLocks/>
          </p:cNvSpPr>
          <p:nvPr userDrawn="1"/>
        </p:nvSpPr>
        <p:spPr>
          <a:xfrm>
            <a:off x="209724" y="6511201"/>
            <a:ext cx="11772551" cy="362752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txBody>
          <a:bodyPr vert="horz" lIns="93600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400" b="1" dirty="0">
                <a:solidFill>
                  <a:schemeClr val="bg1"/>
                </a:solidFill>
                <a:latin typeface="+mn-lt"/>
              </a:rPr>
              <a:t>8º COLÓQUIO DAS EXPERIÊNCIAS EXITOSAS                                                                                       </a:t>
            </a:r>
            <a:r>
              <a:rPr lang="pt-BR" sz="1400" dirty="0">
                <a:solidFill>
                  <a:schemeClr val="bg1"/>
                </a:solidFill>
                <a:latin typeface="+mn-lt"/>
              </a:rPr>
              <a:t>MOVIMENTO PAULISTANO DE LUTA CONTRA A AIDS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AE533A36-A68E-3516-D4EC-4824ACA5E4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05" y="6093431"/>
            <a:ext cx="648000" cy="648000"/>
          </a:xfrm>
          <a:prstGeom prst="rect">
            <a:avLst/>
          </a:prstGeom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4B50EB9B-194A-182B-4752-E9C913590588}"/>
              </a:ext>
            </a:extLst>
          </p:cNvPr>
          <p:cNvSpPr/>
          <p:nvPr userDrawn="1"/>
        </p:nvSpPr>
        <p:spPr>
          <a:xfrm>
            <a:off x="0" y="365125"/>
            <a:ext cx="209725" cy="132556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9E02F63C-98BE-80ED-BE7E-2B3A4F576EE9}"/>
              </a:ext>
            </a:extLst>
          </p:cNvPr>
          <p:cNvCxnSpPr>
            <a:cxnSpLocks/>
          </p:cNvCxnSpPr>
          <p:nvPr userDrawn="1"/>
        </p:nvCxnSpPr>
        <p:spPr>
          <a:xfrm>
            <a:off x="838200" y="1690688"/>
            <a:ext cx="10514012" cy="0"/>
          </a:xfrm>
          <a:prstGeom prst="line">
            <a:avLst/>
          </a:prstGeom>
          <a:ln w="127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2957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D9491825-2FC0-9C19-B059-FEA4EB37BE2F}"/>
              </a:ext>
            </a:extLst>
          </p:cNvPr>
          <p:cNvSpPr/>
          <p:nvPr userDrawn="1"/>
        </p:nvSpPr>
        <p:spPr>
          <a:xfrm>
            <a:off x="209725" y="192947"/>
            <a:ext cx="11772550" cy="63182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B5C88D6-139C-3DB0-F192-C16064490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623FBF3-51A0-C77B-3FBA-5190D6DB6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36853B-62BA-4A1B-26F1-0E492347C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A0E8-6A95-477D-8076-8B1A799B561D}" type="datetimeFigureOut">
              <a:rPr lang="pt-BR" smtClean="0"/>
              <a:t>19/12/2025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FD9421E-AEE5-7F91-BD6D-BDEC3340D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4D58133-7C21-EAF5-50F7-292B93D66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8118-D2E8-48FB-B663-1D8B662EF868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8F8E41C3-EEBF-501E-DD5C-15D900402DCF}"/>
              </a:ext>
            </a:extLst>
          </p:cNvPr>
          <p:cNvSpPr txBox="1">
            <a:spLocks/>
          </p:cNvSpPr>
          <p:nvPr userDrawn="1"/>
        </p:nvSpPr>
        <p:spPr>
          <a:xfrm>
            <a:off x="209724" y="6511201"/>
            <a:ext cx="11772551" cy="362752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txBody>
          <a:bodyPr vert="horz" lIns="93600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400" b="1" dirty="0">
                <a:solidFill>
                  <a:schemeClr val="bg1"/>
                </a:solidFill>
                <a:latin typeface="+mn-lt"/>
              </a:rPr>
              <a:t>8º COLÓQUIO DAS EXPERIÊNCIAS EXITOSAS                                                                                       </a:t>
            </a:r>
            <a:r>
              <a:rPr lang="pt-BR" sz="1400" dirty="0">
                <a:solidFill>
                  <a:schemeClr val="bg1"/>
                </a:solidFill>
                <a:latin typeface="+mn-lt"/>
              </a:rPr>
              <a:t>MOVIMENTO PAULISTANO DE LUTA CONTRA A AIDS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5F33B49F-6257-94AA-9CFF-920A76BE6A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05" y="6093431"/>
            <a:ext cx="648000" cy="648000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1FF8F5F3-5E32-2E63-BE3B-DC859DC24F68}"/>
              </a:ext>
            </a:extLst>
          </p:cNvPr>
          <p:cNvSpPr/>
          <p:nvPr userDrawn="1"/>
        </p:nvSpPr>
        <p:spPr>
          <a:xfrm>
            <a:off x="0" y="365125"/>
            <a:ext cx="209725" cy="132556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66166310-09A7-3801-F530-38CE0EE5F1CC}"/>
              </a:ext>
            </a:extLst>
          </p:cNvPr>
          <p:cNvCxnSpPr>
            <a:cxnSpLocks/>
          </p:cNvCxnSpPr>
          <p:nvPr userDrawn="1"/>
        </p:nvCxnSpPr>
        <p:spPr>
          <a:xfrm>
            <a:off x="838200" y="1690688"/>
            <a:ext cx="10514012" cy="0"/>
          </a:xfrm>
          <a:prstGeom prst="line">
            <a:avLst/>
          </a:prstGeom>
          <a:ln w="127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8675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F8A02CB1-7B96-9FDF-B249-B7B1D26A6D5F}"/>
              </a:ext>
            </a:extLst>
          </p:cNvPr>
          <p:cNvSpPr/>
          <p:nvPr userDrawn="1"/>
        </p:nvSpPr>
        <p:spPr>
          <a:xfrm>
            <a:off x="209725" y="192947"/>
            <a:ext cx="11772550" cy="63182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86050A9-6E21-9EC0-46F5-BF7183035F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36ABB6-5E8F-CF76-B298-976C1E25CA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BCB00B8-0942-60A3-C046-13C38D5AC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A0E8-6A95-477D-8076-8B1A799B561D}" type="datetimeFigureOut">
              <a:rPr lang="pt-BR" smtClean="0"/>
              <a:t>19/12/2025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186E7DF-36D3-F7E1-F912-75DAA1FC8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DA5A384-630B-FFF7-0008-E0C6EDD20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8118-D2E8-48FB-B663-1D8B662EF868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A687EEBD-35B1-2200-0330-580F0BF3620D}"/>
              </a:ext>
            </a:extLst>
          </p:cNvPr>
          <p:cNvSpPr txBox="1">
            <a:spLocks/>
          </p:cNvSpPr>
          <p:nvPr userDrawn="1"/>
        </p:nvSpPr>
        <p:spPr>
          <a:xfrm>
            <a:off x="209724" y="6511201"/>
            <a:ext cx="11772551" cy="362752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txBody>
          <a:bodyPr vert="horz" lIns="93600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400" b="1" dirty="0">
                <a:solidFill>
                  <a:schemeClr val="bg1"/>
                </a:solidFill>
                <a:latin typeface="+mn-lt"/>
              </a:rPr>
              <a:t>8º COLÓQUIO DAS EXPERIÊNCIAS EXITOSAS                                                                                       </a:t>
            </a:r>
            <a:r>
              <a:rPr lang="pt-BR" sz="1400" dirty="0">
                <a:solidFill>
                  <a:schemeClr val="bg1"/>
                </a:solidFill>
                <a:latin typeface="+mn-lt"/>
              </a:rPr>
              <a:t>MOVIMENTO PAULISTANO DE LUTA CONTRA A AIDS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8A81AF3D-2599-A598-9A0F-19F37B600A5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05" y="6093431"/>
            <a:ext cx="648000" cy="648000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75634EB4-08F5-E3D8-60F5-740CCEE29A19}"/>
              </a:ext>
            </a:extLst>
          </p:cNvPr>
          <p:cNvSpPr/>
          <p:nvPr userDrawn="1"/>
        </p:nvSpPr>
        <p:spPr>
          <a:xfrm>
            <a:off x="0" y="365125"/>
            <a:ext cx="209725" cy="132556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940CD79C-165A-9FC2-A31F-01A8357215A0}"/>
              </a:ext>
            </a:extLst>
          </p:cNvPr>
          <p:cNvCxnSpPr>
            <a:cxnSpLocks/>
          </p:cNvCxnSpPr>
          <p:nvPr userDrawn="1"/>
        </p:nvCxnSpPr>
        <p:spPr>
          <a:xfrm>
            <a:off x="838200" y="1690688"/>
            <a:ext cx="10514012" cy="0"/>
          </a:xfrm>
          <a:prstGeom prst="line">
            <a:avLst/>
          </a:prstGeom>
          <a:ln w="127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5394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extLst>
              <a:ext uri="{FF2B5EF4-FFF2-40B4-BE49-F238E27FC236}">
                <a16:creationId xmlns:a16="http://schemas.microsoft.com/office/drawing/2014/main" id="{71951DEF-92D9-976B-5C9D-FD777D2AB294}"/>
              </a:ext>
            </a:extLst>
          </p:cNvPr>
          <p:cNvSpPr/>
          <p:nvPr userDrawn="1"/>
        </p:nvSpPr>
        <p:spPr>
          <a:xfrm>
            <a:off x="209725" y="192947"/>
            <a:ext cx="11772550" cy="63182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0B094F7-2588-28B0-C8E9-C121FCA3C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0C07744-EF29-E23F-FA9E-1E4919FBA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A0E8-6A95-477D-8076-8B1A799B561D}" type="datetimeFigureOut">
              <a:rPr lang="pt-BR" smtClean="0"/>
              <a:t>19/12/2025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247636F-0BE4-D266-F415-E6ACC8A9C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8A4D194-D6BC-E0E5-6FCC-4ABC1663A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8118-D2E8-48FB-B663-1D8B662EF868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Espaço Reservado para Imagem 6">
            <a:extLst>
              <a:ext uri="{FF2B5EF4-FFF2-40B4-BE49-F238E27FC236}">
                <a16:creationId xmlns:a16="http://schemas.microsoft.com/office/drawing/2014/main" id="{7B4CE5D8-5BE2-9608-A5FB-FD52CF0D050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1962150"/>
            <a:ext cx="5257800" cy="4214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pt-BR" dirty="0"/>
              <a:t>Insira a logo da organização ou uma imagem do projeto/iniciativa</a:t>
            </a:r>
          </a:p>
        </p:txBody>
      </p:sp>
      <p:sp>
        <p:nvSpPr>
          <p:cNvPr id="16" name="Título 1">
            <a:extLst>
              <a:ext uri="{FF2B5EF4-FFF2-40B4-BE49-F238E27FC236}">
                <a16:creationId xmlns:a16="http://schemas.microsoft.com/office/drawing/2014/main" id="{ED42D626-174E-F479-C864-058F5DBCFFF1}"/>
              </a:ext>
            </a:extLst>
          </p:cNvPr>
          <p:cNvSpPr txBox="1">
            <a:spLocks/>
          </p:cNvSpPr>
          <p:nvPr userDrawn="1"/>
        </p:nvSpPr>
        <p:spPr>
          <a:xfrm>
            <a:off x="209724" y="6511201"/>
            <a:ext cx="11772551" cy="362752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txBody>
          <a:bodyPr vert="horz" lIns="93600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400" b="1" dirty="0">
                <a:solidFill>
                  <a:schemeClr val="bg1"/>
                </a:solidFill>
                <a:latin typeface="+mn-lt"/>
              </a:rPr>
              <a:t>8º COLÓQUIO DAS EXPERIÊNCIAS EXITOSAS                                                                                       </a:t>
            </a:r>
            <a:r>
              <a:rPr lang="pt-BR" sz="1400" dirty="0">
                <a:solidFill>
                  <a:schemeClr val="bg1"/>
                </a:solidFill>
                <a:latin typeface="+mn-lt"/>
              </a:rPr>
              <a:t>MOVIMENTO PAULISTANO DE LUTA CONTRA A AIDS</a:t>
            </a: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FE9C9635-A283-F0A2-84B3-FE5BD8A3F9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05" y="6093431"/>
            <a:ext cx="648000" cy="648000"/>
          </a:xfrm>
          <a:prstGeom prst="rect">
            <a:avLst/>
          </a:prstGeom>
        </p:spPr>
      </p:pic>
      <p:sp>
        <p:nvSpPr>
          <p:cNvPr id="18" name="Retângulo 17">
            <a:extLst>
              <a:ext uri="{FF2B5EF4-FFF2-40B4-BE49-F238E27FC236}">
                <a16:creationId xmlns:a16="http://schemas.microsoft.com/office/drawing/2014/main" id="{2FBAEAAC-7AA3-6E93-84C1-8A352D2E746F}"/>
              </a:ext>
            </a:extLst>
          </p:cNvPr>
          <p:cNvSpPr/>
          <p:nvPr userDrawn="1"/>
        </p:nvSpPr>
        <p:spPr>
          <a:xfrm>
            <a:off x="0" y="365125"/>
            <a:ext cx="209725" cy="132556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9" name="Conector reto 18">
            <a:extLst>
              <a:ext uri="{FF2B5EF4-FFF2-40B4-BE49-F238E27FC236}">
                <a16:creationId xmlns:a16="http://schemas.microsoft.com/office/drawing/2014/main" id="{A754A688-B5D6-EC29-2541-86C1CD508091}"/>
              </a:ext>
            </a:extLst>
          </p:cNvPr>
          <p:cNvCxnSpPr>
            <a:cxnSpLocks/>
          </p:cNvCxnSpPr>
          <p:nvPr userDrawn="1"/>
        </p:nvCxnSpPr>
        <p:spPr>
          <a:xfrm>
            <a:off x="838200" y="1690688"/>
            <a:ext cx="10514012" cy="0"/>
          </a:xfrm>
          <a:prstGeom prst="line">
            <a:avLst/>
          </a:prstGeom>
          <a:ln w="127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1392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BB961E03-7AEA-85D8-E13A-3D484FE5B833}"/>
              </a:ext>
            </a:extLst>
          </p:cNvPr>
          <p:cNvSpPr/>
          <p:nvPr userDrawn="1"/>
        </p:nvSpPr>
        <p:spPr>
          <a:xfrm>
            <a:off x="209725" y="192947"/>
            <a:ext cx="11772550" cy="63182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7591BA2-D0BF-FBEC-6616-1C1E87A45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E487148-2FCA-450C-6928-D2ACB76FC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47F820-9A17-87DA-990F-D3AA2D836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A0E8-6A95-477D-8076-8B1A799B561D}" type="datetimeFigureOut">
              <a:rPr lang="pt-BR" smtClean="0"/>
              <a:t>19/12/2025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92268A-1647-FDCF-B63F-A1C2D0C69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6B6458-983E-C450-F019-E8D436965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8118-D2E8-48FB-B663-1D8B662EF868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E05BA191-15FA-ECF2-C044-1BD5656BF28D}"/>
              </a:ext>
            </a:extLst>
          </p:cNvPr>
          <p:cNvSpPr txBox="1">
            <a:spLocks/>
          </p:cNvSpPr>
          <p:nvPr userDrawn="1"/>
        </p:nvSpPr>
        <p:spPr>
          <a:xfrm>
            <a:off x="209724" y="6511201"/>
            <a:ext cx="11772551" cy="362752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txBody>
          <a:bodyPr vert="horz" lIns="72000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400" b="1" dirty="0">
                <a:solidFill>
                  <a:schemeClr val="bg1"/>
                </a:solidFill>
                <a:latin typeface="+mn-lt"/>
              </a:rPr>
              <a:t>8º COLÓQUIO DAS EXPERIÊNCIAS EXITOSAS                                                                                         </a:t>
            </a:r>
            <a:r>
              <a:rPr lang="pt-BR" sz="1400" dirty="0">
                <a:solidFill>
                  <a:schemeClr val="bg1"/>
                </a:solidFill>
                <a:latin typeface="+mn-lt"/>
              </a:rPr>
              <a:t>MOVIMENTO PAULISTANO DE LUTA CONTRA A AIDS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1EFB5674-61FA-F756-6B3A-EBD571D5F6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05" y="6093431"/>
            <a:ext cx="648000" cy="648000"/>
          </a:xfrm>
          <a:prstGeom prst="rect">
            <a:avLst/>
          </a:prstGeom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id="{2CDFAD90-5E05-4D62-370A-EBCF6CF3C3CC}"/>
              </a:ext>
            </a:extLst>
          </p:cNvPr>
          <p:cNvSpPr/>
          <p:nvPr userDrawn="1"/>
        </p:nvSpPr>
        <p:spPr>
          <a:xfrm>
            <a:off x="0" y="365125"/>
            <a:ext cx="209725" cy="132556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E22BED88-4FB3-A78A-749C-FC74FC2802D5}"/>
              </a:ext>
            </a:extLst>
          </p:cNvPr>
          <p:cNvCxnSpPr>
            <a:cxnSpLocks/>
          </p:cNvCxnSpPr>
          <p:nvPr userDrawn="1"/>
        </p:nvCxnSpPr>
        <p:spPr>
          <a:xfrm>
            <a:off x="838200" y="1690688"/>
            <a:ext cx="10514012" cy="0"/>
          </a:xfrm>
          <a:prstGeom prst="line">
            <a:avLst/>
          </a:prstGeom>
          <a:ln w="127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8958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D3A1B15D-EDC3-C3F7-1CAF-E82B38403C1E}"/>
              </a:ext>
            </a:extLst>
          </p:cNvPr>
          <p:cNvSpPr/>
          <p:nvPr userDrawn="1"/>
        </p:nvSpPr>
        <p:spPr>
          <a:xfrm>
            <a:off x="209725" y="192947"/>
            <a:ext cx="11772550" cy="63182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1551C0D-ACBA-21F0-4B47-3DDB0FA56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DF55B46-DCD2-E09F-023C-55B34C255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8CE190-9F0D-1C89-0737-8E805B997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A0E8-6A95-477D-8076-8B1A799B561D}" type="datetimeFigureOut">
              <a:rPr lang="pt-BR" smtClean="0"/>
              <a:t>19/12/2025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431AD2B-A3A4-E3A3-07A5-18AEE6660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36480A-15B1-D840-DD53-1C9DF970C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8118-D2E8-48FB-B663-1D8B662EF8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4799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69DEEDC2-7EE9-824B-106E-3BD4075E44F8}"/>
              </a:ext>
            </a:extLst>
          </p:cNvPr>
          <p:cNvSpPr/>
          <p:nvPr userDrawn="1"/>
        </p:nvSpPr>
        <p:spPr>
          <a:xfrm>
            <a:off x="209725" y="192947"/>
            <a:ext cx="11772550" cy="63182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94169CC-701D-84E1-8751-F7F1CE5D5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349427-0411-E699-5D82-086DA0A8E2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3CEE9AF-2048-47E3-B045-002814E29A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C87BAA8-5D69-5D97-0D11-CB38C3160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A0E8-6A95-477D-8076-8B1A799B561D}" type="datetimeFigureOut">
              <a:rPr lang="pt-BR" smtClean="0"/>
              <a:t>19/12/2025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5868FC3-8FFA-2902-C075-E6464343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8A76861-65B9-2770-D041-5A6537836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8118-D2E8-48FB-B663-1D8B662EF868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C882D7B5-E346-3807-B308-FB64D2684BF2}"/>
              </a:ext>
            </a:extLst>
          </p:cNvPr>
          <p:cNvSpPr txBox="1">
            <a:spLocks/>
          </p:cNvSpPr>
          <p:nvPr userDrawn="1"/>
        </p:nvSpPr>
        <p:spPr>
          <a:xfrm>
            <a:off x="209724" y="6511201"/>
            <a:ext cx="11772551" cy="362752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txBody>
          <a:bodyPr vert="horz" lIns="93600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400" b="1" dirty="0">
                <a:solidFill>
                  <a:schemeClr val="bg1"/>
                </a:solidFill>
                <a:latin typeface="+mn-lt"/>
              </a:rPr>
              <a:t>8º COLÓQUIO DAS EXPERIÊNCIAS EXITOSAS                                                                                       </a:t>
            </a:r>
            <a:r>
              <a:rPr lang="pt-BR" sz="1400" dirty="0">
                <a:solidFill>
                  <a:schemeClr val="bg1"/>
                </a:solidFill>
                <a:latin typeface="+mn-lt"/>
              </a:rPr>
              <a:t>MOVIMENTO PAULISTANO DE LUTA CONTRA A AIDS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077CF267-2E52-7A2A-D0D7-B3C705F60F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05" y="6093431"/>
            <a:ext cx="648000" cy="648000"/>
          </a:xfrm>
          <a:prstGeom prst="rect">
            <a:avLst/>
          </a:prstGeom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ACE4CAD9-2569-5658-A23E-99320B7A7B42}"/>
              </a:ext>
            </a:extLst>
          </p:cNvPr>
          <p:cNvSpPr/>
          <p:nvPr userDrawn="1"/>
        </p:nvSpPr>
        <p:spPr>
          <a:xfrm>
            <a:off x="0" y="365125"/>
            <a:ext cx="209725" cy="132556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41640955-0838-BDFC-6757-AD9CC364A96B}"/>
              </a:ext>
            </a:extLst>
          </p:cNvPr>
          <p:cNvCxnSpPr>
            <a:cxnSpLocks/>
          </p:cNvCxnSpPr>
          <p:nvPr userDrawn="1"/>
        </p:nvCxnSpPr>
        <p:spPr>
          <a:xfrm>
            <a:off x="838200" y="1690688"/>
            <a:ext cx="10514012" cy="0"/>
          </a:xfrm>
          <a:prstGeom prst="line">
            <a:avLst/>
          </a:prstGeom>
          <a:ln w="127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2300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EC7D1795-2528-4518-97CF-A70EC5DCF9A7}"/>
              </a:ext>
            </a:extLst>
          </p:cNvPr>
          <p:cNvSpPr/>
          <p:nvPr userDrawn="1"/>
        </p:nvSpPr>
        <p:spPr>
          <a:xfrm>
            <a:off x="209725" y="192947"/>
            <a:ext cx="11772550" cy="63182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CD49177-58E0-BBB0-7C64-DA9CC3DF2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D32BEED-7EF6-CAC9-0DFA-5E30B8427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247C6C4-238C-492C-D4FA-058B076435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5DD1250-59B4-6D6B-DDC3-210E99C202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22878C1-130A-9D63-117F-E96C06031F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EBF113F-FC60-844D-592D-17DADF63F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A0E8-6A95-477D-8076-8B1A799B561D}" type="datetimeFigureOut">
              <a:rPr lang="pt-BR" smtClean="0"/>
              <a:t>19/12/2025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0B5B85C-F998-B54E-2E86-8D5ED6708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5A7FABA-FE54-2115-CF66-91C73DD0D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8118-D2E8-48FB-B663-1D8B662EF868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CE186D5-3574-2247-BA2D-B9105A9D2F8C}"/>
              </a:ext>
            </a:extLst>
          </p:cNvPr>
          <p:cNvSpPr txBox="1">
            <a:spLocks/>
          </p:cNvSpPr>
          <p:nvPr userDrawn="1"/>
        </p:nvSpPr>
        <p:spPr>
          <a:xfrm>
            <a:off x="209724" y="6511201"/>
            <a:ext cx="11772551" cy="362752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txBody>
          <a:bodyPr vert="horz" lIns="72000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400" b="1" dirty="0">
                <a:solidFill>
                  <a:schemeClr val="bg1"/>
                </a:solidFill>
                <a:latin typeface="+mn-lt"/>
              </a:rPr>
              <a:t>8º COLÓQUIO DAS EXPERIÊNCIAS EXITOSAS                                                                                         </a:t>
            </a:r>
            <a:r>
              <a:rPr lang="pt-BR" sz="1400" dirty="0">
                <a:solidFill>
                  <a:schemeClr val="bg1"/>
                </a:solidFill>
                <a:latin typeface="+mn-lt"/>
              </a:rPr>
              <a:t>MOVIMENTO PAULISTANO DE LUTA CONTRA A AIDS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1FA9B5D8-15AB-71E7-862F-C9C423B5A2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05" y="6093431"/>
            <a:ext cx="648000" cy="648000"/>
          </a:xfrm>
          <a:prstGeom prst="rect">
            <a:avLst/>
          </a:prstGeom>
        </p:spPr>
      </p:pic>
      <p:sp>
        <p:nvSpPr>
          <p:cNvPr id="13" name="Retângulo 12">
            <a:extLst>
              <a:ext uri="{FF2B5EF4-FFF2-40B4-BE49-F238E27FC236}">
                <a16:creationId xmlns:a16="http://schemas.microsoft.com/office/drawing/2014/main" id="{8DE936BE-CDCC-346B-8D03-2CC39A717809}"/>
              </a:ext>
            </a:extLst>
          </p:cNvPr>
          <p:cNvSpPr/>
          <p:nvPr userDrawn="1"/>
        </p:nvSpPr>
        <p:spPr>
          <a:xfrm>
            <a:off x="0" y="365125"/>
            <a:ext cx="209725" cy="132556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5EE63F61-E79C-8AD3-0681-8999FBC282B1}"/>
              </a:ext>
            </a:extLst>
          </p:cNvPr>
          <p:cNvCxnSpPr>
            <a:cxnSpLocks/>
          </p:cNvCxnSpPr>
          <p:nvPr userDrawn="1"/>
        </p:nvCxnSpPr>
        <p:spPr>
          <a:xfrm>
            <a:off x="838200" y="1690688"/>
            <a:ext cx="10514012" cy="0"/>
          </a:xfrm>
          <a:prstGeom prst="line">
            <a:avLst/>
          </a:prstGeom>
          <a:ln w="127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8383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E9FF23F9-A8D0-4593-B646-66B5A3A05024}"/>
              </a:ext>
            </a:extLst>
          </p:cNvPr>
          <p:cNvSpPr/>
          <p:nvPr userDrawn="1"/>
        </p:nvSpPr>
        <p:spPr>
          <a:xfrm>
            <a:off x="209725" y="192947"/>
            <a:ext cx="11772550" cy="63182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3E2D85B-7E0B-32BE-077B-1645B1FC1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7785E7A-6098-BFC7-CC5B-8F6E69DC4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A0E8-6A95-477D-8076-8B1A799B561D}" type="datetimeFigureOut">
              <a:rPr lang="pt-BR" smtClean="0"/>
              <a:t>19/12/2025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A80E1A6-4C09-0888-8F1E-A52E1E7E9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4CFC90-B5ED-E1A7-C7F9-D016906B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8118-D2E8-48FB-B663-1D8B662EF868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5FB758E9-A3DD-EEB3-0809-74CCBAF0F99F}"/>
              </a:ext>
            </a:extLst>
          </p:cNvPr>
          <p:cNvSpPr txBox="1">
            <a:spLocks/>
          </p:cNvSpPr>
          <p:nvPr userDrawn="1"/>
        </p:nvSpPr>
        <p:spPr>
          <a:xfrm>
            <a:off x="209724" y="6511201"/>
            <a:ext cx="11772551" cy="362752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txBody>
          <a:bodyPr vert="horz" lIns="93600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400" b="1" dirty="0">
                <a:solidFill>
                  <a:schemeClr val="bg1"/>
                </a:solidFill>
                <a:latin typeface="+mn-lt"/>
              </a:rPr>
              <a:t>8º COLÓQUIO DAS EXPERIÊNCIAS EXITOSAS                                                                                       </a:t>
            </a:r>
            <a:r>
              <a:rPr lang="pt-BR" sz="1400" dirty="0">
                <a:solidFill>
                  <a:schemeClr val="bg1"/>
                </a:solidFill>
                <a:latin typeface="+mn-lt"/>
              </a:rPr>
              <a:t>MOVIMENTO PAULISTANO DE LUTA CONTRA A AIDS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366BC833-AB30-16A8-92C0-2DBA434003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05" y="6093431"/>
            <a:ext cx="648000" cy="648000"/>
          </a:xfrm>
          <a:prstGeom prst="rect">
            <a:avLst/>
          </a:prstGeom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68958391-5558-D861-047A-3BAE5960D751}"/>
              </a:ext>
            </a:extLst>
          </p:cNvPr>
          <p:cNvSpPr/>
          <p:nvPr userDrawn="1"/>
        </p:nvSpPr>
        <p:spPr>
          <a:xfrm>
            <a:off x="0" y="365125"/>
            <a:ext cx="209725" cy="132556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4F90C872-37DE-0309-6EAD-A8594E99C18E}"/>
              </a:ext>
            </a:extLst>
          </p:cNvPr>
          <p:cNvCxnSpPr>
            <a:cxnSpLocks/>
          </p:cNvCxnSpPr>
          <p:nvPr userDrawn="1"/>
        </p:nvCxnSpPr>
        <p:spPr>
          <a:xfrm>
            <a:off x="838200" y="1690688"/>
            <a:ext cx="10514012" cy="0"/>
          </a:xfrm>
          <a:prstGeom prst="line">
            <a:avLst/>
          </a:prstGeom>
          <a:ln w="127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3664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F4520E81-62BD-77D6-011C-E6D93D18C325}"/>
              </a:ext>
            </a:extLst>
          </p:cNvPr>
          <p:cNvSpPr/>
          <p:nvPr userDrawn="1"/>
        </p:nvSpPr>
        <p:spPr>
          <a:xfrm>
            <a:off x="209725" y="192947"/>
            <a:ext cx="11772550" cy="63182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435C2CE-370C-7996-1827-2315929C4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A0E8-6A95-477D-8076-8B1A799B561D}" type="datetimeFigureOut">
              <a:rPr lang="pt-BR" smtClean="0"/>
              <a:t>19/12/2025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B3E96DF-2741-6C4D-A789-3B4CABC08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DDFA27E-159F-40FC-F502-2686E2C10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8118-D2E8-48FB-B663-1D8B662EF868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880370B6-349C-7FEA-D005-36D074CCB3FE}"/>
              </a:ext>
            </a:extLst>
          </p:cNvPr>
          <p:cNvSpPr txBox="1">
            <a:spLocks/>
          </p:cNvSpPr>
          <p:nvPr userDrawn="1"/>
        </p:nvSpPr>
        <p:spPr>
          <a:xfrm>
            <a:off x="209724" y="6511201"/>
            <a:ext cx="11772551" cy="362752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txBody>
          <a:bodyPr vert="horz" lIns="93600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400" b="1" dirty="0">
                <a:solidFill>
                  <a:schemeClr val="bg1"/>
                </a:solidFill>
                <a:latin typeface="+mn-lt"/>
              </a:rPr>
              <a:t>8º COLÓQUIO DAS EXPERIÊNCIAS EXITOSAS                                                                                       </a:t>
            </a:r>
            <a:r>
              <a:rPr lang="pt-BR" sz="1400" dirty="0">
                <a:solidFill>
                  <a:schemeClr val="bg1"/>
                </a:solidFill>
                <a:latin typeface="+mn-lt"/>
              </a:rPr>
              <a:t>MOVIMENTO PAULISTANO DE LUTA CONTRA A AIDS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146E95EF-3E15-D4BD-D4A6-5529A85AC4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05" y="6093431"/>
            <a:ext cx="648000" cy="648000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5C869C2D-1BF1-455F-1F55-B20FB21CE063}"/>
              </a:ext>
            </a:extLst>
          </p:cNvPr>
          <p:cNvSpPr/>
          <p:nvPr userDrawn="1"/>
        </p:nvSpPr>
        <p:spPr>
          <a:xfrm>
            <a:off x="0" y="365125"/>
            <a:ext cx="209725" cy="132556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EFF4A2C8-CF7E-E1FF-FD30-27D5999B28A6}"/>
              </a:ext>
            </a:extLst>
          </p:cNvPr>
          <p:cNvCxnSpPr>
            <a:cxnSpLocks/>
          </p:cNvCxnSpPr>
          <p:nvPr userDrawn="1"/>
        </p:nvCxnSpPr>
        <p:spPr>
          <a:xfrm>
            <a:off x="838200" y="1690688"/>
            <a:ext cx="10514012" cy="0"/>
          </a:xfrm>
          <a:prstGeom prst="line">
            <a:avLst/>
          </a:prstGeom>
          <a:ln w="127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971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3ADDC7EC-B38B-34A3-24CD-36C831C3C110}"/>
              </a:ext>
            </a:extLst>
          </p:cNvPr>
          <p:cNvSpPr/>
          <p:nvPr userDrawn="1"/>
        </p:nvSpPr>
        <p:spPr>
          <a:xfrm>
            <a:off x="209725" y="192947"/>
            <a:ext cx="11772550" cy="63182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90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09098D1-6C0F-9720-9DAA-14E55BA2B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1C37050-A4FB-ACEB-7CA9-98A9B8B2C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DDA78A6-5305-F1C2-CD42-EB7DB5E53A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70A392-E875-AC86-427B-0AFD059E7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A0E8-6A95-477D-8076-8B1A799B561D}" type="datetimeFigureOut">
              <a:rPr lang="pt-BR" smtClean="0"/>
              <a:t>19/12/2025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78E7124-27F2-1533-3687-38E1C5DA4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32D4F45-41D4-9169-EE4D-8B2318BA1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8118-D2E8-48FB-B663-1D8B662EF868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4FFB3351-9158-3060-3A27-D02C1F610FD5}"/>
              </a:ext>
            </a:extLst>
          </p:cNvPr>
          <p:cNvSpPr txBox="1">
            <a:spLocks/>
          </p:cNvSpPr>
          <p:nvPr userDrawn="1"/>
        </p:nvSpPr>
        <p:spPr>
          <a:xfrm>
            <a:off x="209724" y="6511201"/>
            <a:ext cx="11772551" cy="362752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txBody>
          <a:bodyPr vert="horz" lIns="93600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400" b="1" dirty="0">
                <a:solidFill>
                  <a:schemeClr val="bg1"/>
                </a:solidFill>
                <a:latin typeface="+mn-lt"/>
              </a:rPr>
              <a:t>8º COLÓQUIO DAS EXPERIÊNCIAS EXITOSAS                                                                                       </a:t>
            </a:r>
            <a:r>
              <a:rPr lang="pt-BR" sz="1400" dirty="0">
                <a:solidFill>
                  <a:schemeClr val="bg1"/>
                </a:solidFill>
                <a:latin typeface="+mn-lt"/>
              </a:rPr>
              <a:t>MOVIMENTO PAULISTANO DE LUTA CONTRA A AIDS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F8450DE2-1AB2-6759-2589-D5D88FF6E7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05" y="6093431"/>
            <a:ext cx="648000" cy="648000"/>
          </a:xfrm>
          <a:prstGeom prst="rect">
            <a:avLst/>
          </a:prstGeom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35AB4350-0D90-2D4F-E586-CD4D0A86748C}"/>
              </a:ext>
            </a:extLst>
          </p:cNvPr>
          <p:cNvSpPr/>
          <p:nvPr userDrawn="1"/>
        </p:nvSpPr>
        <p:spPr>
          <a:xfrm>
            <a:off x="0" y="365125"/>
            <a:ext cx="209725" cy="132556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DBC329E1-757D-9A62-4A9E-9144B4A6B12D}"/>
              </a:ext>
            </a:extLst>
          </p:cNvPr>
          <p:cNvCxnSpPr>
            <a:cxnSpLocks/>
          </p:cNvCxnSpPr>
          <p:nvPr userDrawn="1"/>
        </p:nvCxnSpPr>
        <p:spPr>
          <a:xfrm>
            <a:off x="838200" y="1690688"/>
            <a:ext cx="10514012" cy="0"/>
          </a:xfrm>
          <a:prstGeom prst="line">
            <a:avLst/>
          </a:prstGeom>
          <a:ln w="127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427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0238862-D25B-6766-1339-8ACD4118C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8AAB96-CEB1-25F7-261E-F21A1BCB0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444A731-46AD-DD29-D62B-A16EF0E10B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3A0E8-6A95-477D-8076-8B1A799B561D}" type="datetimeFigureOut">
              <a:rPr lang="pt-BR" smtClean="0"/>
              <a:t>19/12/2025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D0CA888-F60B-B683-F95F-6BB38A7E19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04236B-1778-CBD0-962B-6C44A169C2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A8118-D2E8-48FB-B663-1D8B662EF8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802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>
            <a:extLst>
              <a:ext uri="{FF2B5EF4-FFF2-40B4-BE49-F238E27FC236}">
                <a16:creationId xmlns:a16="http://schemas.microsoft.com/office/drawing/2014/main" id="{94394155-C50D-956E-43E1-BF2558B01E28}"/>
              </a:ext>
            </a:extLst>
          </p:cNvPr>
          <p:cNvSpPr/>
          <p:nvPr/>
        </p:nvSpPr>
        <p:spPr>
          <a:xfrm>
            <a:off x="8508274" y="2080754"/>
            <a:ext cx="3683726" cy="184598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0E374317-54F8-1655-C6B8-0D2FC0FC07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0"/>
            <a:ext cx="6858000" cy="6858000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9A7BDA23-37AB-A649-1D8B-CE73B1E853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2257" y="4599808"/>
            <a:ext cx="4479235" cy="1585118"/>
          </a:xfrm>
        </p:spPr>
        <p:txBody>
          <a:bodyPr anchor="b">
            <a:normAutofit/>
          </a:bodyPr>
          <a:lstStyle/>
          <a:p>
            <a:pPr algn="l"/>
            <a:r>
              <a:rPr lang="pt-BR" sz="1800" b="1" dirty="0">
                <a:solidFill>
                  <a:srgbClr val="D24726"/>
                </a:solidFill>
              </a:rPr>
              <a:t>São Paulo </a:t>
            </a:r>
            <a:r>
              <a:rPr lang="pt-BR" sz="2000" b="1" dirty="0">
                <a:solidFill>
                  <a:srgbClr val="D24726"/>
                </a:solidFill>
              </a:rPr>
              <a:t>·</a:t>
            </a:r>
            <a:r>
              <a:rPr lang="pt-BR" sz="1800" b="1" dirty="0">
                <a:solidFill>
                  <a:srgbClr val="D24726"/>
                </a:solidFill>
              </a:rPr>
              <a:t> 21 de janeiro de 2026</a:t>
            </a:r>
          </a:p>
          <a:p>
            <a:pPr algn="l"/>
            <a:r>
              <a:rPr lang="pt-BR" sz="1600" dirty="0">
                <a:solidFill>
                  <a:srgbClr val="D24726"/>
                </a:solidFill>
              </a:rPr>
              <a:t>Grupo de Incentivo à Vida (GIV)</a:t>
            </a:r>
            <a:br>
              <a:rPr lang="pt-BR" sz="1600" dirty="0">
                <a:solidFill>
                  <a:srgbClr val="D24726"/>
                </a:solidFill>
              </a:rPr>
            </a:br>
            <a:r>
              <a:rPr lang="pt-BR" sz="1600" dirty="0">
                <a:solidFill>
                  <a:srgbClr val="D24726"/>
                </a:solidFill>
              </a:rPr>
              <a:t>Rua Capitão Cavalcanti, 145 - Vila Mariana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A447DA54-0670-C11A-9DD9-7BAE5A34C8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080754"/>
            <a:ext cx="8766495" cy="1845980"/>
          </a:xfrm>
          <a:solidFill>
            <a:srgbClr val="D24726"/>
          </a:solidFill>
          <a:ln>
            <a:noFill/>
          </a:ln>
        </p:spPr>
        <p:txBody>
          <a:bodyPr lIns="1584000" tIns="72000" bIns="72000" anchor="ctr">
            <a:normAutofit/>
          </a:bodyPr>
          <a:lstStyle/>
          <a:p>
            <a:pPr algn="l"/>
            <a:r>
              <a:rPr lang="pt-BR" sz="4800" b="1" dirty="0">
                <a:solidFill>
                  <a:schemeClr val="bg1"/>
                </a:solidFill>
                <a:latin typeface="+mn-lt"/>
              </a:rPr>
              <a:t>8º COLÓQUIO DAS</a:t>
            </a:r>
            <a:br>
              <a:rPr lang="pt-BR" sz="4800" b="1" dirty="0">
                <a:solidFill>
                  <a:schemeClr val="bg1"/>
                </a:solidFill>
                <a:latin typeface="+mn-lt"/>
              </a:rPr>
            </a:br>
            <a:r>
              <a:rPr lang="pt-BR" sz="4800" b="1" dirty="0">
                <a:solidFill>
                  <a:schemeClr val="bg1"/>
                </a:solidFill>
                <a:latin typeface="+mn-lt"/>
              </a:rPr>
              <a:t>EXPERIÊNCIAS EXITOSAS</a:t>
            </a:r>
            <a:br>
              <a:rPr lang="pt-BR" sz="4800" b="1" dirty="0">
                <a:solidFill>
                  <a:schemeClr val="bg1"/>
                </a:solidFill>
                <a:latin typeface="+mn-lt"/>
              </a:rPr>
            </a:br>
            <a:r>
              <a:rPr lang="pt-BR" sz="1600" b="1" dirty="0">
                <a:solidFill>
                  <a:srgbClr val="F2F2F2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no enfrentamento das IST, HIV/aids, Tuberculose e Hepatites Virais</a:t>
            </a:r>
            <a:endParaRPr lang="pt-BR" sz="4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B28FACEF-5F05-AF17-70AC-E848E1A9857B}"/>
              </a:ext>
            </a:extLst>
          </p:cNvPr>
          <p:cNvSpPr txBox="1">
            <a:spLocks/>
          </p:cNvSpPr>
          <p:nvPr/>
        </p:nvSpPr>
        <p:spPr>
          <a:xfrm>
            <a:off x="1503548" y="734036"/>
            <a:ext cx="4479235" cy="13799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1800" b="1" dirty="0"/>
              <a:t>Movimento Paulistano de Luta Contra a Aids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79B0A5BC-46FC-DC8D-AD31-3D2BB2AA91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460" y="734037"/>
            <a:ext cx="1980000" cy="60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917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4FBA282-EE84-A57E-196B-D87F902276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3200" dirty="0">
                <a:solidFill>
                  <a:srgbClr val="D24726"/>
                </a:solidFill>
              </a:rPr>
              <a:t>Recomendações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7158371-CFC0-C2C1-1257-722011CEC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10512424" cy="36845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 err="1"/>
              <a:t>Aenean</a:t>
            </a:r>
            <a:r>
              <a:rPr lang="pt-BR" dirty="0"/>
              <a:t> </a:t>
            </a:r>
            <a:r>
              <a:rPr lang="pt-BR" dirty="0" err="1"/>
              <a:t>semper</a:t>
            </a:r>
            <a:r>
              <a:rPr lang="pt-BR" dirty="0"/>
              <a:t> ante </a:t>
            </a:r>
            <a:r>
              <a:rPr lang="pt-BR" dirty="0" err="1"/>
              <a:t>lectus</a:t>
            </a:r>
            <a:r>
              <a:rPr lang="pt-BR" dirty="0"/>
              <a:t>, et </a:t>
            </a:r>
            <a:r>
              <a:rPr lang="pt-BR" dirty="0" err="1"/>
              <a:t>rhoncus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 </a:t>
            </a:r>
            <a:r>
              <a:rPr lang="pt-BR" dirty="0" err="1"/>
              <a:t>ornare</a:t>
            </a:r>
            <a:r>
              <a:rPr lang="pt-BR" dirty="0"/>
              <a:t> et. </a:t>
            </a:r>
            <a:r>
              <a:rPr lang="pt-BR" dirty="0" err="1"/>
              <a:t>Fusce</a:t>
            </a:r>
            <a:r>
              <a:rPr lang="pt-BR" dirty="0"/>
              <a:t> </a:t>
            </a:r>
            <a:r>
              <a:rPr lang="pt-BR" dirty="0" err="1"/>
              <a:t>ex</a:t>
            </a:r>
            <a:r>
              <a:rPr lang="pt-BR" dirty="0"/>
              <a:t> </a:t>
            </a:r>
            <a:r>
              <a:rPr lang="pt-BR" dirty="0" err="1"/>
              <a:t>eros</a:t>
            </a:r>
            <a:r>
              <a:rPr lang="pt-BR" dirty="0"/>
              <a:t>, </a:t>
            </a:r>
            <a:r>
              <a:rPr lang="pt-BR" dirty="0" err="1"/>
              <a:t>volutpat</a:t>
            </a:r>
            <a:r>
              <a:rPr lang="pt-BR" dirty="0"/>
              <a:t> vitae </a:t>
            </a:r>
            <a:r>
              <a:rPr lang="pt-BR" dirty="0" err="1"/>
              <a:t>enim</a:t>
            </a:r>
            <a:r>
              <a:rPr lang="pt-BR" dirty="0"/>
              <a:t> non, </a:t>
            </a:r>
            <a:r>
              <a:rPr lang="pt-BR" dirty="0" err="1"/>
              <a:t>lacinia</a:t>
            </a:r>
            <a:r>
              <a:rPr lang="pt-BR" dirty="0"/>
              <a:t> </a:t>
            </a:r>
            <a:r>
              <a:rPr lang="pt-BR" dirty="0" err="1"/>
              <a:t>cursus</a:t>
            </a:r>
            <a:r>
              <a:rPr lang="pt-BR" dirty="0"/>
              <a:t> mi. Nunc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 </a:t>
            </a:r>
            <a:r>
              <a:rPr lang="pt-BR" dirty="0" err="1"/>
              <a:t>eros</a:t>
            </a:r>
            <a:r>
              <a:rPr lang="pt-BR" dirty="0"/>
              <a:t> </a:t>
            </a:r>
            <a:r>
              <a:rPr lang="pt-BR" dirty="0" err="1"/>
              <a:t>vehicula</a:t>
            </a:r>
            <a:r>
              <a:rPr lang="pt-BR" dirty="0"/>
              <a:t>, </a:t>
            </a:r>
            <a:r>
              <a:rPr lang="pt-BR" dirty="0" err="1"/>
              <a:t>convallis</a:t>
            </a:r>
            <a:r>
              <a:rPr lang="pt-BR" dirty="0"/>
              <a:t> </a:t>
            </a:r>
            <a:r>
              <a:rPr lang="pt-BR" dirty="0" err="1"/>
              <a:t>diam</a:t>
            </a:r>
            <a:r>
              <a:rPr lang="pt-BR" dirty="0"/>
              <a:t> et, </a:t>
            </a:r>
            <a:r>
              <a:rPr lang="pt-BR" dirty="0" err="1"/>
              <a:t>vestibulum</a:t>
            </a:r>
            <a:r>
              <a:rPr lang="pt-BR" dirty="0"/>
              <a:t> justo. </a:t>
            </a:r>
            <a:r>
              <a:rPr lang="pt-BR" dirty="0" err="1"/>
              <a:t>Maecenas</a:t>
            </a:r>
            <a:r>
              <a:rPr lang="pt-BR" dirty="0"/>
              <a:t> </a:t>
            </a:r>
            <a:r>
              <a:rPr lang="pt-BR" dirty="0" err="1"/>
              <a:t>pretium</a:t>
            </a:r>
            <a:r>
              <a:rPr lang="pt-BR" dirty="0"/>
              <a:t> augue </a:t>
            </a:r>
            <a:r>
              <a:rPr lang="pt-BR" dirty="0" err="1"/>
              <a:t>tristique</a:t>
            </a:r>
            <a:r>
              <a:rPr lang="pt-BR" dirty="0"/>
              <a:t>, </a:t>
            </a:r>
            <a:r>
              <a:rPr lang="pt-BR" dirty="0" err="1"/>
              <a:t>congue</a:t>
            </a:r>
            <a:r>
              <a:rPr lang="pt-BR" dirty="0"/>
              <a:t> justo </a:t>
            </a:r>
            <a:r>
              <a:rPr lang="pt-BR" dirty="0" err="1"/>
              <a:t>nec</a:t>
            </a:r>
            <a:r>
              <a:rPr lang="pt-BR" dirty="0"/>
              <a:t>, </a:t>
            </a:r>
            <a:r>
              <a:rPr lang="pt-BR" dirty="0" err="1"/>
              <a:t>congue</a:t>
            </a:r>
            <a:r>
              <a:rPr lang="pt-BR" dirty="0"/>
              <a:t> </a:t>
            </a:r>
            <a:r>
              <a:rPr lang="pt-BR" dirty="0" err="1"/>
              <a:t>orci</a:t>
            </a:r>
            <a:r>
              <a:rPr lang="pt-BR" dirty="0"/>
              <a:t>. </a:t>
            </a:r>
            <a:r>
              <a:rPr lang="pt-BR" dirty="0" err="1"/>
              <a:t>Duis</a:t>
            </a:r>
            <a:r>
              <a:rPr lang="pt-BR" dirty="0"/>
              <a:t> ut </a:t>
            </a:r>
            <a:r>
              <a:rPr lang="pt-BR" dirty="0" err="1"/>
              <a:t>enim</a:t>
            </a:r>
            <a:r>
              <a:rPr lang="pt-BR" dirty="0"/>
              <a:t> </a:t>
            </a:r>
            <a:r>
              <a:rPr lang="pt-BR" dirty="0" err="1"/>
              <a:t>eget</a:t>
            </a:r>
            <a:r>
              <a:rPr lang="pt-BR" dirty="0"/>
              <a:t> justo </a:t>
            </a:r>
            <a:r>
              <a:rPr lang="pt-BR" dirty="0" err="1"/>
              <a:t>eleifend</a:t>
            </a:r>
            <a:r>
              <a:rPr lang="pt-BR" dirty="0"/>
              <a:t> </a:t>
            </a:r>
            <a:r>
              <a:rPr lang="pt-BR" dirty="0" err="1"/>
              <a:t>rutrum</a:t>
            </a:r>
            <a:r>
              <a:rPr lang="pt-BR" dirty="0"/>
              <a:t>. </a:t>
            </a:r>
            <a:r>
              <a:rPr lang="pt-BR" dirty="0" err="1"/>
              <a:t>Duis</a:t>
            </a:r>
            <a:r>
              <a:rPr lang="pt-BR" dirty="0"/>
              <a:t> </a:t>
            </a:r>
            <a:r>
              <a:rPr lang="pt-BR" dirty="0" err="1"/>
              <a:t>nec</a:t>
            </a:r>
            <a:r>
              <a:rPr lang="pt-BR" dirty="0"/>
              <a:t> </a:t>
            </a:r>
            <a:r>
              <a:rPr lang="pt-BR" dirty="0" err="1"/>
              <a:t>velit</a:t>
            </a:r>
            <a:r>
              <a:rPr lang="pt-BR" dirty="0"/>
              <a:t> in </a:t>
            </a:r>
            <a:r>
              <a:rPr lang="pt-BR" dirty="0" err="1"/>
              <a:t>lectus</a:t>
            </a:r>
            <a:r>
              <a:rPr lang="pt-BR" dirty="0"/>
              <a:t> </a:t>
            </a:r>
            <a:r>
              <a:rPr lang="pt-BR" dirty="0" err="1"/>
              <a:t>feugiat</a:t>
            </a:r>
            <a:r>
              <a:rPr lang="pt-BR" dirty="0"/>
              <a:t> </a:t>
            </a:r>
            <a:r>
              <a:rPr lang="pt-BR" dirty="0" err="1"/>
              <a:t>faucibus</a:t>
            </a:r>
            <a:r>
              <a:rPr lang="pt-BR" dirty="0"/>
              <a:t> </a:t>
            </a:r>
            <a:r>
              <a:rPr lang="pt-BR" dirty="0" err="1"/>
              <a:t>at</a:t>
            </a:r>
            <a:r>
              <a:rPr lang="pt-BR" dirty="0"/>
              <a:t> ac </a:t>
            </a:r>
            <a:r>
              <a:rPr lang="pt-BR" dirty="0" err="1"/>
              <a:t>nibh</a:t>
            </a:r>
            <a:r>
              <a:rPr lang="pt-BR" dirty="0"/>
              <a:t>.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vulputate</a:t>
            </a:r>
            <a:r>
              <a:rPr lang="pt-BR" dirty="0"/>
              <a:t> </a:t>
            </a:r>
            <a:r>
              <a:rPr lang="pt-BR" dirty="0" err="1"/>
              <a:t>condimentum</a:t>
            </a:r>
            <a:r>
              <a:rPr lang="pt-BR" dirty="0"/>
              <a:t> </a:t>
            </a:r>
            <a:r>
              <a:rPr lang="pt-BR" dirty="0" err="1"/>
              <a:t>eros</a:t>
            </a:r>
            <a:r>
              <a:rPr lang="pt-BR" dirty="0"/>
              <a:t> a </a:t>
            </a:r>
            <a:r>
              <a:rPr lang="pt-BR" dirty="0" err="1"/>
              <a:t>ullamcorper</a:t>
            </a:r>
            <a:r>
              <a:rPr lang="pt-BR" dirty="0"/>
              <a:t>. </a:t>
            </a:r>
            <a:r>
              <a:rPr lang="pt-BR" dirty="0" err="1"/>
              <a:t>Duis</a:t>
            </a:r>
            <a:r>
              <a:rPr lang="pt-BR" dirty="0"/>
              <a:t> </a:t>
            </a:r>
            <a:r>
              <a:rPr lang="pt-BR" dirty="0" err="1"/>
              <a:t>semper</a:t>
            </a:r>
            <a:r>
              <a:rPr lang="pt-BR" dirty="0"/>
              <a:t> </a:t>
            </a:r>
            <a:r>
              <a:rPr lang="pt-BR" dirty="0" err="1"/>
              <a:t>sapien</a:t>
            </a:r>
            <a:r>
              <a:rPr lang="pt-BR" dirty="0"/>
              <a:t> eu magna </a:t>
            </a:r>
            <a:r>
              <a:rPr lang="pt-BR" dirty="0" err="1"/>
              <a:t>porttitor</a:t>
            </a:r>
            <a:r>
              <a:rPr lang="pt-BR" dirty="0"/>
              <a:t> </a:t>
            </a:r>
            <a:r>
              <a:rPr lang="pt-BR" dirty="0" err="1"/>
              <a:t>scelerisque</a:t>
            </a:r>
            <a:r>
              <a:rPr lang="pt-BR" dirty="0"/>
              <a:t>.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0600D2C3-E2C3-6004-1470-E5ED9E65B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186861" cy="132556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+mn-lt"/>
              </a:rPr>
              <a:t>Nome da ONG/Rede/Movimento</a:t>
            </a:r>
            <a:br>
              <a:rPr lang="pt-BR" sz="3200" dirty="0">
                <a:latin typeface="+mn-lt"/>
              </a:rPr>
            </a:br>
            <a:r>
              <a:rPr lang="pt-BR" sz="3200" b="1" dirty="0">
                <a:latin typeface="+mn-lt"/>
              </a:rPr>
              <a:t>Nome do Projeto/Iniciativa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1455953E-C061-D09B-3F03-D8E31D8275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26649" y="365125"/>
            <a:ext cx="1325563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134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C1E3FBB8-86DA-4AA8-5BB4-8530FD5ACC60}"/>
              </a:ext>
            </a:extLst>
          </p:cNvPr>
          <p:cNvSpPr/>
          <p:nvPr/>
        </p:nvSpPr>
        <p:spPr>
          <a:xfrm>
            <a:off x="0" y="0"/>
            <a:ext cx="12192000" cy="1961322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C601007-20C4-4DE1-3CB1-BD92B7283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chemeClr val="bg1"/>
                </a:solidFill>
                <a:latin typeface="+mn-lt"/>
              </a:rPr>
              <a:t>OBRIGADO!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FE8E62C-018D-54FC-0A9B-6F2ECA624D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05075"/>
            <a:ext cx="5163447" cy="823912"/>
          </a:xfrm>
        </p:spPr>
        <p:txBody>
          <a:bodyPr anchor="t"/>
          <a:lstStyle/>
          <a:p>
            <a:r>
              <a:rPr lang="pt-BR" sz="3200" dirty="0">
                <a:solidFill>
                  <a:srgbClr val="D24726"/>
                </a:solidFill>
              </a:rPr>
              <a:t>Contatos</a:t>
            </a:r>
            <a:endParaRPr lang="pt-BR" dirty="0">
              <a:solidFill>
                <a:srgbClr val="D24726"/>
              </a:solidFill>
            </a:endParaRP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62CF1D-9B35-B578-29D7-5CA4960806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3185953"/>
            <a:ext cx="5163447" cy="3146744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Telefone:</a:t>
            </a:r>
          </a:p>
          <a:p>
            <a:pPr marL="0" indent="0">
              <a:buNone/>
            </a:pPr>
            <a:r>
              <a:rPr lang="pt-BR" dirty="0"/>
              <a:t>E-mail:</a:t>
            </a:r>
          </a:p>
          <a:p>
            <a:pPr marL="0" indent="0">
              <a:buNone/>
            </a:pPr>
            <a:r>
              <a:rPr lang="pt-BR" dirty="0"/>
              <a:t>Instagram: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4BA3565-BE93-E31E-2D19-0E3AAAAE87D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61422500-FDD1-EC5E-3357-9FA09D10C9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9788" y="4864100"/>
            <a:ext cx="1325563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512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AAC801-1A46-A4F0-BB9C-8CD4D5BB3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188449" cy="1325563"/>
          </a:xfrm>
        </p:spPr>
        <p:txBody>
          <a:bodyPr>
            <a:normAutofit/>
          </a:bodyPr>
          <a:lstStyle/>
          <a:p>
            <a:r>
              <a:rPr lang="pt-BR" sz="3600" b="1" dirty="0">
                <a:latin typeface="+mn-lt"/>
              </a:rPr>
              <a:t>Nome da ONG/Rede/Movimento</a:t>
            </a:r>
          </a:p>
        </p:txBody>
      </p:sp>
      <p:sp>
        <p:nvSpPr>
          <p:cNvPr id="5" name="Espaço Reservado para Texto 2">
            <a:extLst>
              <a:ext uri="{FF2B5EF4-FFF2-40B4-BE49-F238E27FC236}">
                <a16:creationId xmlns:a16="http://schemas.microsoft.com/office/drawing/2014/main" id="{9FCCEF85-181A-00F6-2ABB-D8EEA5439A61}"/>
              </a:ext>
            </a:extLst>
          </p:cNvPr>
          <p:cNvSpPr txBox="1">
            <a:spLocks/>
          </p:cNvSpPr>
          <p:nvPr/>
        </p:nvSpPr>
        <p:spPr>
          <a:xfrm>
            <a:off x="839788" y="2832438"/>
            <a:ext cx="5157787" cy="471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b="1" dirty="0">
                <a:solidFill>
                  <a:srgbClr val="D24726"/>
                </a:solidFill>
              </a:rPr>
              <a:t>Público-alvo</a:t>
            </a:r>
          </a:p>
        </p:txBody>
      </p:sp>
      <p:sp>
        <p:nvSpPr>
          <p:cNvPr id="6" name="Espaço Reservado para Conteúdo 3">
            <a:extLst>
              <a:ext uri="{FF2B5EF4-FFF2-40B4-BE49-F238E27FC236}">
                <a16:creationId xmlns:a16="http://schemas.microsoft.com/office/drawing/2014/main" id="{81AAB1D5-CD55-E535-6161-A3D02DE166F0}"/>
              </a:ext>
            </a:extLst>
          </p:cNvPr>
          <p:cNvSpPr txBox="1">
            <a:spLocks/>
          </p:cNvSpPr>
          <p:nvPr/>
        </p:nvSpPr>
        <p:spPr>
          <a:xfrm>
            <a:off x="838200" y="3304058"/>
            <a:ext cx="5157787" cy="10714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A</a:t>
            </a:r>
          </a:p>
          <a:p>
            <a:r>
              <a:rPr lang="pt-BR" dirty="0"/>
              <a:t>B</a:t>
            </a:r>
          </a:p>
        </p:txBody>
      </p:sp>
      <p:sp>
        <p:nvSpPr>
          <p:cNvPr id="7" name="Espaço Reservado para Texto 4">
            <a:extLst>
              <a:ext uri="{FF2B5EF4-FFF2-40B4-BE49-F238E27FC236}">
                <a16:creationId xmlns:a16="http://schemas.microsoft.com/office/drawing/2014/main" id="{B8072236-7915-2A37-D90E-02C4CDE67262}"/>
              </a:ext>
            </a:extLst>
          </p:cNvPr>
          <p:cNvSpPr txBox="1">
            <a:spLocks/>
          </p:cNvSpPr>
          <p:nvPr/>
        </p:nvSpPr>
        <p:spPr>
          <a:xfrm>
            <a:off x="838200" y="4436337"/>
            <a:ext cx="5183188" cy="4716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b="1" dirty="0">
                <a:solidFill>
                  <a:srgbClr val="D24726"/>
                </a:solidFill>
              </a:rPr>
              <a:t>Tempo de execução</a:t>
            </a:r>
          </a:p>
        </p:txBody>
      </p:sp>
      <p:sp>
        <p:nvSpPr>
          <p:cNvPr id="8" name="Espaço Reservado para Conteúdo 5">
            <a:extLst>
              <a:ext uri="{FF2B5EF4-FFF2-40B4-BE49-F238E27FC236}">
                <a16:creationId xmlns:a16="http://schemas.microsoft.com/office/drawing/2014/main" id="{2CE825BE-C0A5-49DB-D9E3-4D32754B0F0C}"/>
              </a:ext>
            </a:extLst>
          </p:cNvPr>
          <p:cNvSpPr txBox="1">
            <a:spLocks/>
          </p:cNvSpPr>
          <p:nvPr/>
        </p:nvSpPr>
        <p:spPr>
          <a:xfrm>
            <a:off x="838200" y="4907956"/>
            <a:ext cx="5183188" cy="124480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dirty="0"/>
              <a:t>Período</a:t>
            </a:r>
          </a:p>
        </p:txBody>
      </p:sp>
      <p:sp>
        <p:nvSpPr>
          <p:cNvPr id="11" name="Espaço Reservado para Texto 2">
            <a:extLst>
              <a:ext uri="{FF2B5EF4-FFF2-40B4-BE49-F238E27FC236}">
                <a16:creationId xmlns:a16="http://schemas.microsoft.com/office/drawing/2014/main" id="{5FEC0216-9536-6C85-BB2C-E305D57499DA}"/>
              </a:ext>
            </a:extLst>
          </p:cNvPr>
          <p:cNvSpPr txBox="1">
            <a:spLocks/>
          </p:cNvSpPr>
          <p:nvPr/>
        </p:nvSpPr>
        <p:spPr>
          <a:xfrm>
            <a:off x="839788" y="1833563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3200" b="1" dirty="0">
                <a:solidFill>
                  <a:srgbClr val="D24726"/>
                </a:solidFill>
              </a:rPr>
              <a:t>Nome do Projeto/Iniciativa</a:t>
            </a: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14FC9314-8F10-D020-1CBD-A89AED3367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198" y="1833564"/>
            <a:ext cx="4584014" cy="4584014"/>
          </a:xfrm>
          <a:prstGeom prst="rect">
            <a:avLst/>
          </a:prstGeom>
        </p:spPr>
      </p:pic>
      <p:pic>
        <p:nvPicPr>
          <p:cNvPr id="17" name="Imagem 16">
            <a:extLst>
              <a:ext uri="{FF2B5EF4-FFF2-40B4-BE49-F238E27FC236}">
                <a16:creationId xmlns:a16="http://schemas.microsoft.com/office/drawing/2014/main" id="{ECC62C53-9618-1512-2434-AA579EE18C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26649" y="365125"/>
            <a:ext cx="1325563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73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8988C5-0262-1123-4AB2-11108CB3E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186861" cy="132556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+mn-lt"/>
              </a:rPr>
              <a:t>Nome da ONG/Rede/Movimento</a:t>
            </a:r>
            <a:br>
              <a:rPr lang="pt-BR" sz="3200" dirty="0">
                <a:latin typeface="+mn-lt"/>
              </a:rPr>
            </a:br>
            <a:r>
              <a:rPr lang="pt-BR" sz="3200" b="1" dirty="0">
                <a:latin typeface="+mn-lt"/>
              </a:rPr>
              <a:t>Nome do Projeto/Iniciativa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4FBA282-EE84-A57E-196B-D87F902276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3200" dirty="0">
                <a:solidFill>
                  <a:srgbClr val="D24726"/>
                </a:solidFill>
              </a:rPr>
              <a:t>Resumo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7158371-CFC0-C2C1-1257-722011CEC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10512424" cy="368458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dirty="0" err="1"/>
              <a:t>Vivamus</a:t>
            </a:r>
            <a:r>
              <a:rPr lang="pt-BR" dirty="0"/>
              <a:t> ac </a:t>
            </a:r>
            <a:r>
              <a:rPr lang="pt-BR" dirty="0" err="1"/>
              <a:t>rutrum</a:t>
            </a:r>
            <a:r>
              <a:rPr lang="pt-BR" dirty="0"/>
              <a:t> </a:t>
            </a:r>
            <a:r>
              <a:rPr lang="pt-BR" dirty="0" err="1"/>
              <a:t>arcu</a:t>
            </a:r>
            <a:r>
              <a:rPr lang="pt-BR" dirty="0"/>
              <a:t>. </a:t>
            </a:r>
            <a:r>
              <a:rPr lang="pt-BR" dirty="0" err="1"/>
              <a:t>Mauris</a:t>
            </a:r>
            <a:r>
              <a:rPr lang="pt-BR" dirty="0"/>
              <a:t> </a:t>
            </a:r>
            <a:r>
              <a:rPr lang="pt-BR" dirty="0" err="1"/>
              <a:t>neque</a:t>
            </a:r>
            <a:r>
              <a:rPr lang="pt-BR" dirty="0"/>
              <a:t> </a:t>
            </a:r>
            <a:r>
              <a:rPr lang="pt-BR" dirty="0" err="1"/>
              <a:t>eros</a:t>
            </a:r>
            <a:r>
              <a:rPr lang="pt-BR" dirty="0"/>
              <a:t>, </a:t>
            </a:r>
            <a:r>
              <a:rPr lang="pt-BR" dirty="0" err="1"/>
              <a:t>laoreet</a:t>
            </a:r>
            <a:r>
              <a:rPr lang="pt-BR" dirty="0"/>
              <a:t> a augue a, porta </a:t>
            </a:r>
            <a:r>
              <a:rPr lang="pt-BR" dirty="0" err="1"/>
              <a:t>cursus</a:t>
            </a:r>
            <a:r>
              <a:rPr lang="pt-BR" dirty="0"/>
              <a:t> ante. Ut </a:t>
            </a:r>
            <a:r>
              <a:rPr lang="pt-BR" dirty="0" err="1"/>
              <a:t>eget</a:t>
            </a:r>
            <a:r>
              <a:rPr lang="pt-BR" dirty="0"/>
              <a:t> </a:t>
            </a:r>
            <a:r>
              <a:rPr lang="pt-BR" dirty="0" err="1"/>
              <a:t>odio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 massa </a:t>
            </a:r>
            <a:r>
              <a:rPr lang="pt-BR" dirty="0" err="1"/>
              <a:t>pharetra</a:t>
            </a:r>
            <a:r>
              <a:rPr lang="pt-BR" dirty="0"/>
              <a:t> </a:t>
            </a:r>
            <a:r>
              <a:rPr lang="pt-BR" dirty="0" err="1"/>
              <a:t>interdum</a:t>
            </a:r>
            <a:r>
              <a:rPr lang="pt-BR" dirty="0"/>
              <a:t>. </a:t>
            </a:r>
            <a:r>
              <a:rPr lang="pt-BR" dirty="0" err="1"/>
              <a:t>Duis</a:t>
            </a:r>
            <a:r>
              <a:rPr lang="pt-BR" dirty="0"/>
              <a:t> porta </a:t>
            </a:r>
            <a:r>
              <a:rPr lang="pt-BR" dirty="0" err="1"/>
              <a:t>nibh</a:t>
            </a:r>
            <a:r>
              <a:rPr lang="pt-BR" dirty="0"/>
              <a:t> </a:t>
            </a:r>
            <a:r>
              <a:rPr lang="pt-BR" dirty="0" err="1"/>
              <a:t>nec</a:t>
            </a:r>
            <a:r>
              <a:rPr lang="pt-BR" dirty="0"/>
              <a:t> </a:t>
            </a:r>
            <a:r>
              <a:rPr lang="pt-BR" dirty="0" err="1"/>
              <a:t>lectus</a:t>
            </a:r>
            <a:r>
              <a:rPr lang="pt-BR" dirty="0"/>
              <a:t> </a:t>
            </a:r>
            <a:r>
              <a:rPr lang="pt-BR" dirty="0" err="1"/>
              <a:t>mollis</a:t>
            </a:r>
            <a:r>
              <a:rPr lang="pt-BR" dirty="0"/>
              <a:t>,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hendrerit</a:t>
            </a:r>
            <a:r>
              <a:rPr lang="pt-BR" dirty="0"/>
              <a:t> </a:t>
            </a:r>
            <a:r>
              <a:rPr lang="pt-BR" dirty="0" err="1"/>
              <a:t>lacus</a:t>
            </a:r>
            <a:r>
              <a:rPr lang="pt-BR" dirty="0"/>
              <a:t> </a:t>
            </a:r>
            <a:r>
              <a:rPr lang="pt-BR" dirty="0" err="1"/>
              <a:t>interdum</a:t>
            </a:r>
            <a:r>
              <a:rPr lang="pt-BR" dirty="0"/>
              <a:t>. Etiam </a:t>
            </a:r>
            <a:r>
              <a:rPr lang="pt-BR" dirty="0" err="1"/>
              <a:t>rhoncus</a:t>
            </a:r>
            <a:r>
              <a:rPr lang="pt-BR" dirty="0"/>
              <a:t> </a:t>
            </a:r>
            <a:r>
              <a:rPr lang="pt-BR" dirty="0" err="1"/>
              <a:t>iaculis</a:t>
            </a:r>
            <a:r>
              <a:rPr lang="pt-BR" dirty="0"/>
              <a:t> </a:t>
            </a:r>
            <a:r>
              <a:rPr lang="pt-BR" dirty="0" err="1"/>
              <a:t>dolor</a:t>
            </a:r>
            <a:r>
              <a:rPr lang="pt-BR" dirty="0"/>
              <a:t> quis </a:t>
            </a:r>
            <a:r>
              <a:rPr lang="pt-BR" dirty="0" err="1"/>
              <a:t>imperdiet</a:t>
            </a:r>
            <a:r>
              <a:rPr lang="pt-BR" dirty="0"/>
              <a:t>. </a:t>
            </a:r>
            <a:r>
              <a:rPr lang="pt-BR" dirty="0" err="1"/>
              <a:t>Nullam</a:t>
            </a:r>
            <a:r>
              <a:rPr lang="pt-BR" dirty="0"/>
              <a:t> </a:t>
            </a:r>
            <a:r>
              <a:rPr lang="pt-BR" dirty="0" err="1"/>
              <a:t>nisi</a:t>
            </a:r>
            <a:r>
              <a:rPr lang="pt-BR" dirty="0"/>
              <a:t> </a:t>
            </a:r>
            <a:r>
              <a:rPr lang="pt-BR" dirty="0" err="1"/>
              <a:t>nisl</a:t>
            </a:r>
            <a:r>
              <a:rPr lang="pt-BR" dirty="0"/>
              <a:t>, </a:t>
            </a:r>
            <a:r>
              <a:rPr lang="pt-BR" dirty="0" err="1"/>
              <a:t>interdum</a:t>
            </a:r>
            <a:r>
              <a:rPr lang="pt-BR" dirty="0"/>
              <a:t> </a:t>
            </a:r>
            <a:r>
              <a:rPr lang="pt-BR" dirty="0" err="1"/>
              <a:t>at</a:t>
            </a:r>
            <a:r>
              <a:rPr lang="pt-BR" dirty="0"/>
              <a:t> </a:t>
            </a:r>
            <a:r>
              <a:rPr lang="pt-BR" dirty="0" err="1"/>
              <a:t>lorem</a:t>
            </a:r>
            <a:r>
              <a:rPr lang="pt-BR" dirty="0"/>
              <a:t> id, </a:t>
            </a:r>
            <a:r>
              <a:rPr lang="pt-BR" dirty="0" err="1"/>
              <a:t>dignissim</a:t>
            </a:r>
            <a:r>
              <a:rPr lang="pt-BR" dirty="0"/>
              <a:t> </a:t>
            </a:r>
            <a:r>
              <a:rPr lang="pt-BR" dirty="0" err="1"/>
              <a:t>eleifend</a:t>
            </a:r>
            <a:r>
              <a:rPr lang="pt-BR" dirty="0"/>
              <a:t> </a:t>
            </a:r>
            <a:r>
              <a:rPr lang="pt-BR" dirty="0" err="1"/>
              <a:t>risus</a:t>
            </a:r>
            <a:r>
              <a:rPr lang="pt-BR" dirty="0"/>
              <a:t>. </a:t>
            </a:r>
            <a:r>
              <a:rPr lang="pt-BR" dirty="0" err="1"/>
              <a:t>Pellentesque</a:t>
            </a:r>
            <a:r>
              <a:rPr lang="pt-BR" dirty="0"/>
              <a:t> </a:t>
            </a:r>
            <a:r>
              <a:rPr lang="pt-BR" dirty="0" err="1"/>
              <a:t>dapibus</a:t>
            </a:r>
            <a:r>
              <a:rPr lang="pt-BR" dirty="0"/>
              <a:t> </a:t>
            </a:r>
            <a:r>
              <a:rPr lang="pt-BR" dirty="0" err="1"/>
              <a:t>volutpat</a:t>
            </a:r>
            <a:r>
              <a:rPr lang="pt-BR" dirty="0"/>
              <a:t> </a:t>
            </a:r>
            <a:r>
              <a:rPr lang="pt-BR" dirty="0" err="1"/>
              <a:t>finibus</a:t>
            </a:r>
            <a:r>
              <a:rPr lang="pt-BR" dirty="0"/>
              <a:t>. </a:t>
            </a:r>
            <a:r>
              <a:rPr lang="pt-BR" dirty="0" err="1"/>
              <a:t>Integer</a:t>
            </a:r>
            <a:r>
              <a:rPr lang="pt-BR" dirty="0"/>
              <a:t> tempus </a:t>
            </a:r>
            <a:r>
              <a:rPr lang="pt-BR" dirty="0" err="1"/>
              <a:t>elit</a:t>
            </a:r>
            <a:r>
              <a:rPr lang="pt-BR" dirty="0"/>
              <a:t> quis </a:t>
            </a:r>
            <a:r>
              <a:rPr lang="pt-BR" dirty="0" err="1"/>
              <a:t>mauris</a:t>
            </a:r>
            <a:r>
              <a:rPr lang="pt-BR" dirty="0"/>
              <a:t> </a:t>
            </a:r>
            <a:r>
              <a:rPr lang="pt-BR" dirty="0" err="1"/>
              <a:t>bibendum</a:t>
            </a:r>
            <a:r>
              <a:rPr lang="pt-BR" dirty="0"/>
              <a:t> </a:t>
            </a:r>
            <a:r>
              <a:rPr lang="pt-BR" dirty="0" err="1"/>
              <a:t>pulvinar</a:t>
            </a:r>
            <a:r>
              <a:rPr lang="pt-BR" dirty="0"/>
              <a:t>. </a:t>
            </a:r>
            <a:r>
              <a:rPr lang="pt-BR" dirty="0" err="1"/>
              <a:t>Maecenas</a:t>
            </a:r>
            <a:r>
              <a:rPr lang="pt-BR" dirty="0"/>
              <a:t> et </a:t>
            </a:r>
            <a:r>
              <a:rPr lang="pt-BR" dirty="0" err="1"/>
              <a:t>orci</a:t>
            </a:r>
            <a:r>
              <a:rPr lang="pt-BR" dirty="0"/>
              <a:t> </a:t>
            </a:r>
            <a:r>
              <a:rPr lang="pt-BR" dirty="0" err="1"/>
              <a:t>placerat</a:t>
            </a:r>
            <a:r>
              <a:rPr lang="pt-BR" dirty="0"/>
              <a:t>, porta </a:t>
            </a:r>
            <a:r>
              <a:rPr lang="pt-BR" dirty="0" err="1"/>
              <a:t>metus</a:t>
            </a:r>
            <a:r>
              <a:rPr lang="pt-BR" dirty="0"/>
              <a:t> a, </a:t>
            </a:r>
            <a:r>
              <a:rPr lang="pt-BR" dirty="0" err="1"/>
              <a:t>tincidunt</a:t>
            </a:r>
            <a:r>
              <a:rPr lang="pt-BR" dirty="0"/>
              <a:t> </a:t>
            </a:r>
            <a:r>
              <a:rPr lang="pt-BR" dirty="0" err="1"/>
              <a:t>ligula</a:t>
            </a:r>
            <a:r>
              <a:rPr lang="pt-BR" dirty="0"/>
              <a:t>. </a:t>
            </a:r>
            <a:r>
              <a:rPr lang="pt-BR" dirty="0" err="1"/>
              <a:t>Integer</a:t>
            </a:r>
            <a:r>
              <a:rPr lang="pt-BR" dirty="0"/>
              <a:t> non ante massa. </a:t>
            </a:r>
            <a:r>
              <a:rPr lang="pt-BR" dirty="0" err="1"/>
              <a:t>Curabitur</a:t>
            </a:r>
            <a:r>
              <a:rPr lang="pt-BR" dirty="0"/>
              <a:t> </a:t>
            </a:r>
            <a:r>
              <a:rPr lang="pt-BR" dirty="0" err="1"/>
              <a:t>velit</a:t>
            </a:r>
            <a:r>
              <a:rPr lang="pt-BR" dirty="0"/>
              <a:t> </a:t>
            </a:r>
            <a:r>
              <a:rPr lang="pt-BR" dirty="0" err="1"/>
              <a:t>mauris</a:t>
            </a:r>
            <a:r>
              <a:rPr lang="pt-BR" dirty="0"/>
              <a:t>, </a:t>
            </a:r>
            <a:r>
              <a:rPr lang="pt-BR" dirty="0" err="1"/>
              <a:t>aliquam</a:t>
            </a:r>
            <a:r>
              <a:rPr lang="pt-BR" dirty="0"/>
              <a:t> ut </a:t>
            </a:r>
            <a:r>
              <a:rPr lang="pt-BR" dirty="0" err="1"/>
              <a:t>neque</a:t>
            </a:r>
            <a:r>
              <a:rPr lang="pt-BR" dirty="0"/>
              <a:t> et, </a:t>
            </a:r>
            <a:r>
              <a:rPr lang="pt-BR" dirty="0" err="1"/>
              <a:t>molestie</a:t>
            </a:r>
            <a:r>
              <a:rPr lang="pt-BR" dirty="0"/>
              <a:t> </a:t>
            </a:r>
            <a:r>
              <a:rPr lang="pt-BR" dirty="0" err="1"/>
              <a:t>auctor</a:t>
            </a:r>
            <a:r>
              <a:rPr lang="pt-BR" dirty="0"/>
              <a:t> sem. </a:t>
            </a:r>
            <a:r>
              <a:rPr lang="pt-BR" dirty="0" err="1"/>
              <a:t>Aliquam</a:t>
            </a:r>
            <a:r>
              <a:rPr lang="pt-BR" dirty="0"/>
              <a:t> </a:t>
            </a:r>
            <a:r>
              <a:rPr lang="pt-BR" dirty="0" err="1"/>
              <a:t>mattis</a:t>
            </a:r>
            <a:r>
              <a:rPr lang="pt-BR" dirty="0"/>
              <a:t> </a:t>
            </a:r>
            <a:r>
              <a:rPr lang="pt-BR" dirty="0" err="1"/>
              <a:t>sodales</a:t>
            </a:r>
            <a:r>
              <a:rPr lang="pt-BR" dirty="0"/>
              <a:t> porta. </a:t>
            </a:r>
            <a:r>
              <a:rPr lang="pt-BR" dirty="0" err="1"/>
              <a:t>Donec</a:t>
            </a:r>
            <a:r>
              <a:rPr lang="pt-BR" dirty="0"/>
              <a:t> ac </a:t>
            </a:r>
            <a:r>
              <a:rPr lang="pt-BR" dirty="0" err="1"/>
              <a:t>purus</a:t>
            </a:r>
            <a:r>
              <a:rPr lang="pt-BR" dirty="0"/>
              <a:t> </a:t>
            </a:r>
            <a:r>
              <a:rPr lang="pt-BR" dirty="0" err="1"/>
              <a:t>fermentum</a:t>
            </a:r>
            <a:r>
              <a:rPr lang="pt-BR" dirty="0"/>
              <a:t>, </a:t>
            </a:r>
            <a:r>
              <a:rPr lang="pt-BR" dirty="0" err="1"/>
              <a:t>accumsan</a:t>
            </a:r>
            <a:r>
              <a:rPr lang="pt-BR" dirty="0"/>
              <a:t> </a:t>
            </a:r>
            <a:r>
              <a:rPr lang="pt-BR" dirty="0" err="1"/>
              <a:t>ex</a:t>
            </a:r>
            <a:r>
              <a:rPr lang="pt-BR" dirty="0"/>
              <a:t> id, </a:t>
            </a:r>
            <a:r>
              <a:rPr lang="pt-BR" dirty="0" err="1"/>
              <a:t>malesuada</a:t>
            </a:r>
            <a:r>
              <a:rPr lang="pt-BR" dirty="0"/>
              <a:t> </a:t>
            </a:r>
            <a:r>
              <a:rPr lang="pt-BR" dirty="0" err="1"/>
              <a:t>dui</a:t>
            </a:r>
            <a:r>
              <a:rPr lang="pt-BR" dirty="0"/>
              <a:t>.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76A51D41-8891-4B1F-B2B9-9E11A3DA31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26649" y="365125"/>
            <a:ext cx="1325563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478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4FBA282-EE84-A57E-196B-D87F902276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3200" dirty="0">
                <a:solidFill>
                  <a:srgbClr val="D24726"/>
                </a:solidFill>
              </a:rPr>
              <a:t>Avanços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7158371-CFC0-C2C1-1257-722011CEC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10512424" cy="368458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b="0" i="0" dirty="0" err="1">
                <a:solidFill>
                  <a:srgbClr val="000000"/>
                </a:solidFill>
                <a:effectLst/>
              </a:rPr>
              <a:t>Phasellus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vestibulum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est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vel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felis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efficitur</a:t>
            </a:r>
            <a:r>
              <a:rPr lang="pt-BR" b="0" i="0" dirty="0">
                <a:solidFill>
                  <a:srgbClr val="000000"/>
                </a:solidFill>
                <a:effectLst/>
              </a:rPr>
              <a:t>,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at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egestas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mi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sollicitudin</a:t>
            </a:r>
            <a:r>
              <a:rPr lang="pt-BR" b="0" i="0" dirty="0">
                <a:solidFill>
                  <a:srgbClr val="000000"/>
                </a:solidFill>
                <a:effectLst/>
              </a:rPr>
              <a:t>.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Aliquam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arcu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dolor</a:t>
            </a:r>
            <a:r>
              <a:rPr lang="pt-BR" b="0" i="0" dirty="0">
                <a:solidFill>
                  <a:srgbClr val="000000"/>
                </a:solidFill>
                <a:effectLst/>
              </a:rPr>
              <a:t>,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lacinia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sit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amet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iaculis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eu,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consectetur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vel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eros</a:t>
            </a:r>
            <a:r>
              <a:rPr lang="pt-BR" b="0" i="0" dirty="0">
                <a:solidFill>
                  <a:srgbClr val="000000"/>
                </a:solidFill>
                <a:effectLst/>
              </a:rPr>
              <a:t>. Nam a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diam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et magna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pellentesque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ultricies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vel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eu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metus</a:t>
            </a:r>
            <a:r>
              <a:rPr lang="pt-BR" b="0" i="0" dirty="0">
                <a:solidFill>
                  <a:srgbClr val="000000"/>
                </a:solidFill>
                <a:effectLst/>
              </a:rPr>
              <a:t>.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Sed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vitae mi ac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purus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lobortis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tempor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ac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eget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erat.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Donec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pretium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consectetur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velit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eu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tincidunt</a:t>
            </a:r>
            <a:r>
              <a:rPr lang="pt-BR" b="0" i="0" dirty="0">
                <a:solidFill>
                  <a:srgbClr val="000000"/>
                </a:solidFill>
                <a:effectLst/>
              </a:rPr>
              <a:t>.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Suspendisse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eu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condimentum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dui</a:t>
            </a:r>
            <a:r>
              <a:rPr lang="pt-BR" b="0" i="0" dirty="0">
                <a:solidFill>
                  <a:srgbClr val="000000"/>
                </a:solidFill>
                <a:effectLst/>
              </a:rPr>
              <a:t>,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eget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semper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lectus</a:t>
            </a:r>
            <a:r>
              <a:rPr lang="pt-BR" b="0" i="0" dirty="0">
                <a:solidFill>
                  <a:srgbClr val="000000"/>
                </a:solidFill>
                <a:effectLst/>
              </a:rPr>
              <a:t>.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Donec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et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tortor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id mi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pretium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volutpat</a:t>
            </a:r>
            <a:r>
              <a:rPr lang="pt-BR" b="0" i="0" dirty="0">
                <a:solidFill>
                  <a:srgbClr val="000000"/>
                </a:solidFill>
                <a:effectLst/>
              </a:rPr>
              <a:t>.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Vestibulum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ultricies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quis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tellus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at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porta.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Quisque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ac mi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efficitur</a:t>
            </a:r>
            <a:r>
              <a:rPr lang="pt-BR" b="0" i="0" dirty="0">
                <a:solidFill>
                  <a:srgbClr val="000000"/>
                </a:solidFill>
                <a:effectLst/>
              </a:rPr>
              <a:t>,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congue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velit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a,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consequat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lorem</a:t>
            </a:r>
            <a:r>
              <a:rPr lang="pt-BR" b="0" i="0" dirty="0">
                <a:solidFill>
                  <a:srgbClr val="000000"/>
                </a:solidFill>
                <a:effectLst/>
              </a:rPr>
              <a:t>.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Aenean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tempus, mi id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sodales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luctus</a:t>
            </a:r>
            <a:r>
              <a:rPr lang="pt-BR" b="0" i="0" dirty="0">
                <a:solidFill>
                  <a:srgbClr val="000000"/>
                </a:solidFill>
                <a:effectLst/>
              </a:rPr>
              <a:t>,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sapien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quam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aliquam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neque</a:t>
            </a:r>
            <a:r>
              <a:rPr lang="pt-BR" b="0" i="0" dirty="0">
                <a:solidFill>
                  <a:srgbClr val="000000"/>
                </a:solidFill>
                <a:effectLst/>
              </a:rPr>
              <a:t>, et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imperdiet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ante sem non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diam</a:t>
            </a:r>
            <a:r>
              <a:rPr lang="pt-BR" b="0" i="0" dirty="0">
                <a:solidFill>
                  <a:srgbClr val="000000"/>
                </a:solidFill>
                <a:effectLst/>
              </a:rPr>
              <a:t>.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Sed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non augue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purus</a:t>
            </a:r>
            <a:r>
              <a:rPr lang="pt-BR" b="0" i="0" dirty="0">
                <a:solidFill>
                  <a:srgbClr val="000000"/>
                </a:solidFill>
                <a:effectLst/>
              </a:rPr>
              <a:t>.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Maecenas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ac </a:t>
            </a:r>
            <a:r>
              <a:rPr lang="pt-BR" b="0" i="0" dirty="0" err="1">
                <a:solidFill>
                  <a:srgbClr val="000000"/>
                </a:solidFill>
                <a:effectLst/>
              </a:rPr>
              <a:t>vehicula</a:t>
            </a:r>
            <a:r>
              <a:rPr lang="pt-BR" b="0" i="0" dirty="0">
                <a:solidFill>
                  <a:srgbClr val="000000"/>
                </a:solidFill>
                <a:effectLst/>
              </a:rPr>
              <a:t> urna.</a:t>
            </a:r>
            <a:endParaRPr lang="pt-BR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65399C18-3A60-DE31-BD38-4149C0018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186861" cy="132556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+mn-lt"/>
              </a:rPr>
              <a:t>Nome da ONG/Rede/Movimento</a:t>
            </a:r>
            <a:br>
              <a:rPr lang="pt-BR" sz="3200" dirty="0">
                <a:latin typeface="+mn-lt"/>
              </a:rPr>
            </a:br>
            <a:r>
              <a:rPr lang="pt-BR" sz="3200" b="1" dirty="0">
                <a:latin typeface="+mn-lt"/>
              </a:rPr>
              <a:t>Nome do Projeto/Iniciativa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D0A0D83C-77FA-5C9E-D8B1-59DA0F91EA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26649" y="365125"/>
            <a:ext cx="1325563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686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4FBA282-EE84-A57E-196B-D87F902276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3200" dirty="0">
                <a:solidFill>
                  <a:srgbClr val="D24726"/>
                </a:solidFill>
              </a:rPr>
              <a:t>Desafios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7158371-CFC0-C2C1-1257-722011CEC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10512424" cy="3684588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t-BR" dirty="0" err="1"/>
              <a:t>Donec</a:t>
            </a:r>
            <a:r>
              <a:rPr lang="pt-BR" dirty="0"/>
              <a:t> id </a:t>
            </a:r>
            <a:r>
              <a:rPr lang="pt-BR" dirty="0" err="1"/>
              <a:t>velit</a:t>
            </a:r>
            <a:r>
              <a:rPr lang="pt-BR" dirty="0"/>
              <a:t> </a:t>
            </a:r>
            <a:r>
              <a:rPr lang="pt-BR" dirty="0" err="1"/>
              <a:t>pulvinar</a:t>
            </a:r>
            <a:r>
              <a:rPr lang="pt-BR" dirty="0"/>
              <a:t>, </a:t>
            </a:r>
            <a:r>
              <a:rPr lang="pt-BR" dirty="0" err="1"/>
              <a:t>scelerisque</a:t>
            </a:r>
            <a:r>
              <a:rPr lang="pt-BR" dirty="0"/>
              <a:t> libero </a:t>
            </a:r>
            <a:r>
              <a:rPr lang="pt-BR" dirty="0" err="1"/>
              <a:t>vel</a:t>
            </a:r>
            <a:r>
              <a:rPr lang="pt-BR" dirty="0"/>
              <a:t>, </a:t>
            </a:r>
            <a:r>
              <a:rPr lang="pt-BR" dirty="0" err="1"/>
              <a:t>viverra</a:t>
            </a:r>
            <a:r>
              <a:rPr lang="pt-BR" dirty="0"/>
              <a:t> </a:t>
            </a:r>
            <a:r>
              <a:rPr lang="pt-BR" dirty="0" err="1"/>
              <a:t>sapien</a:t>
            </a:r>
            <a:r>
              <a:rPr lang="pt-BR" dirty="0"/>
              <a:t>.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consequat</a:t>
            </a:r>
            <a:r>
              <a:rPr lang="pt-BR" dirty="0"/>
              <a:t> ante a </a:t>
            </a:r>
            <a:r>
              <a:rPr lang="pt-BR" dirty="0" err="1"/>
              <a:t>dolor</a:t>
            </a:r>
            <a:r>
              <a:rPr lang="pt-BR" dirty="0"/>
              <a:t> gravida </a:t>
            </a:r>
            <a:r>
              <a:rPr lang="pt-BR" dirty="0" err="1"/>
              <a:t>accumsan</a:t>
            </a:r>
            <a:r>
              <a:rPr lang="pt-BR" dirty="0"/>
              <a:t>. </a:t>
            </a:r>
            <a:r>
              <a:rPr lang="pt-BR" dirty="0" err="1"/>
              <a:t>Integer</a:t>
            </a:r>
            <a:r>
              <a:rPr lang="pt-BR" dirty="0"/>
              <a:t> eu </a:t>
            </a:r>
            <a:r>
              <a:rPr lang="pt-BR" dirty="0" err="1"/>
              <a:t>eros</a:t>
            </a:r>
            <a:r>
              <a:rPr lang="pt-BR" dirty="0"/>
              <a:t> </a:t>
            </a:r>
            <a:r>
              <a:rPr lang="pt-BR" dirty="0" err="1"/>
              <a:t>eget</a:t>
            </a:r>
            <a:r>
              <a:rPr lang="pt-BR" dirty="0"/>
              <a:t> nunc </a:t>
            </a:r>
            <a:r>
              <a:rPr lang="pt-BR" dirty="0" err="1"/>
              <a:t>suscipit</a:t>
            </a:r>
            <a:r>
              <a:rPr lang="pt-BR" dirty="0"/>
              <a:t> </a:t>
            </a:r>
            <a:r>
              <a:rPr lang="pt-BR" dirty="0" err="1"/>
              <a:t>placerat</a:t>
            </a:r>
            <a:r>
              <a:rPr lang="pt-BR" dirty="0"/>
              <a:t> vitae </a:t>
            </a:r>
            <a:r>
              <a:rPr lang="pt-BR" dirty="0" err="1"/>
              <a:t>eget</a:t>
            </a:r>
            <a:r>
              <a:rPr lang="pt-BR" dirty="0"/>
              <a:t> </a:t>
            </a:r>
            <a:r>
              <a:rPr lang="pt-BR" dirty="0" err="1"/>
              <a:t>dolor</a:t>
            </a:r>
            <a:r>
              <a:rPr lang="pt-BR" dirty="0"/>
              <a:t>. </a:t>
            </a:r>
            <a:r>
              <a:rPr lang="pt-BR" dirty="0" err="1"/>
              <a:t>Cras</a:t>
            </a:r>
            <a:r>
              <a:rPr lang="pt-BR" dirty="0"/>
              <a:t>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risus</a:t>
            </a:r>
            <a:r>
              <a:rPr lang="pt-BR" dirty="0"/>
              <a:t> </a:t>
            </a:r>
            <a:r>
              <a:rPr lang="pt-BR" dirty="0" err="1"/>
              <a:t>pellentesque</a:t>
            </a:r>
            <a:r>
              <a:rPr lang="pt-BR" dirty="0"/>
              <a:t> </a:t>
            </a:r>
            <a:r>
              <a:rPr lang="pt-BR" dirty="0" err="1"/>
              <a:t>leo</a:t>
            </a:r>
            <a:r>
              <a:rPr lang="pt-BR" dirty="0"/>
              <a:t> </a:t>
            </a:r>
            <a:r>
              <a:rPr lang="pt-BR" dirty="0" err="1"/>
              <a:t>convallis</a:t>
            </a:r>
            <a:r>
              <a:rPr lang="pt-BR" dirty="0"/>
              <a:t> </a:t>
            </a:r>
            <a:r>
              <a:rPr lang="pt-BR" dirty="0" err="1"/>
              <a:t>malesuada</a:t>
            </a:r>
            <a:r>
              <a:rPr lang="pt-BR" dirty="0"/>
              <a:t> vitae in </a:t>
            </a:r>
            <a:r>
              <a:rPr lang="pt-BR" dirty="0" err="1"/>
              <a:t>diam</a:t>
            </a:r>
            <a:r>
              <a:rPr lang="pt-BR" dirty="0"/>
              <a:t>.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condimentum</a:t>
            </a:r>
            <a:r>
              <a:rPr lang="pt-BR" dirty="0"/>
              <a:t> </a:t>
            </a:r>
            <a:r>
              <a:rPr lang="pt-BR" dirty="0" err="1"/>
              <a:t>sapien</a:t>
            </a:r>
            <a:r>
              <a:rPr lang="pt-BR" dirty="0"/>
              <a:t> </a:t>
            </a:r>
            <a:r>
              <a:rPr lang="pt-BR" dirty="0" err="1"/>
              <a:t>quam</a:t>
            </a:r>
            <a:r>
              <a:rPr lang="pt-BR" dirty="0"/>
              <a:t>, </a:t>
            </a:r>
            <a:r>
              <a:rPr lang="pt-BR" dirty="0" err="1"/>
              <a:t>vel</a:t>
            </a:r>
            <a:r>
              <a:rPr lang="pt-BR" dirty="0"/>
              <a:t> </a:t>
            </a: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 </a:t>
            </a:r>
            <a:r>
              <a:rPr lang="pt-BR" dirty="0" err="1"/>
              <a:t>dapibus</a:t>
            </a:r>
            <a:r>
              <a:rPr lang="pt-BR" dirty="0"/>
              <a:t> vel. </a:t>
            </a:r>
            <a:r>
              <a:rPr lang="pt-BR" dirty="0" err="1"/>
              <a:t>Nullam</a:t>
            </a:r>
            <a:r>
              <a:rPr lang="pt-BR" dirty="0"/>
              <a:t> </a:t>
            </a:r>
            <a:r>
              <a:rPr lang="pt-BR" dirty="0" err="1"/>
              <a:t>tincidunt</a:t>
            </a:r>
            <a:r>
              <a:rPr lang="pt-BR" dirty="0"/>
              <a:t> </a:t>
            </a:r>
            <a:r>
              <a:rPr lang="pt-BR" dirty="0" err="1"/>
              <a:t>bibendum</a:t>
            </a:r>
            <a:r>
              <a:rPr lang="pt-BR" dirty="0"/>
              <a:t> </a:t>
            </a:r>
            <a:r>
              <a:rPr lang="pt-BR" dirty="0" err="1"/>
              <a:t>leo</a:t>
            </a:r>
            <a:r>
              <a:rPr lang="pt-BR" dirty="0"/>
              <a:t> non </a:t>
            </a:r>
            <a:r>
              <a:rPr lang="pt-BR" dirty="0" err="1"/>
              <a:t>interdum</a:t>
            </a:r>
            <a:r>
              <a:rPr lang="pt-BR" dirty="0"/>
              <a:t>. </a:t>
            </a:r>
            <a:r>
              <a:rPr lang="pt-BR" dirty="0" err="1"/>
              <a:t>Morbi</a:t>
            </a:r>
            <a:r>
              <a:rPr lang="pt-BR" dirty="0"/>
              <a:t> ut </a:t>
            </a:r>
            <a:r>
              <a:rPr lang="pt-BR" dirty="0" err="1"/>
              <a:t>finibus</a:t>
            </a:r>
            <a:r>
              <a:rPr lang="pt-BR" dirty="0"/>
              <a:t> </a:t>
            </a:r>
            <a:r>
              <a:rPr lang="pt-BR" dirty="0" err="1"/>
              <a:t>neque</a:t>
            </a:r>
            <a:r>
              <a:rPr lang="pt-BR" dirty="0"/>
              <a:t>, </a:t>
            </a:r>
            <a:r>
              <a:rPr lang="pt-BR" dirty="0" err="1"/>
              <a:t>nec</a:t>
            </a:r>
            <a:r>
              <a:rPr lang="pt-BR" dirty="0"/>
              <a:t> porta magna. </a:t>
            </a:r>
            <a:r>
              <a:rPr lang="pt-BR" dirty="0" err="1"/>
              <a:t>Fusce</a:t>
            </a:r>
            <a:r>
              <a:rPr lang="pt-BR" dirty="0"/>
              <a:t> </a:t>
            </a:r>
            <a:r>
              <a:rPr lang="pt-BR" dirty="0" err="1"/>
              <a:t>cursus</a:t>
            </a:r>
            <a:r>
              <a:rPr lang="pt-BR" dirty="0"/>
              <a:t> </a:t>
            </a:r>
            <a:r>
              <a:rPr lang="pt-BR" dirty="0" err="1"/>
              <a:t>neque</a:t>
            </a:r>
            <a:r>
              <a:rPr lang="pt-BR" dirty="0"/>
              <a:t> in </a:t>
            </a:r>
            <a:r>
              <a:rPr lang="pt-BR" dirty="0" err="1"/>
              <a:t>molestie</a:t>
            </a:r>
            <a:r>
              <a:rPr lang="pt-BR" dirty="0"/>
              <a:t> </a:t>
            </a:r>
            <a:r>
              <a:rPr lang="pt-BR" dirty="0" err="1"/>
              <a:t>semper</a:t>
            </a:r>
            <a:r>
              <a:rPr lang="pt-BR" dirty="0"/>
              <a:t>. </a:t>
            </a:r>
            <a:r>
              <a:rPr lang="pt-BR" dirty="0" err="1"/>
              <a:t>Morbi</a:t>
            </a:r>
            <a:r>
              <a:rPr lang="pt-BR" dirty="0"/>
              <a:t> </a:t>
            </a:r>
            <a:r>
              <a:rPr lang="pt-BR" dirty="0" err="1"/>
              <a:t>pretium</a:t>
            </a:r>
            <a:r>
              <a:rPr lang="pt-BR" dirty="0"/>
              <a:t> </a:t>
            </a:r>
            <a:r>
              <a:rPr lang="pt-BR" dirty="0" err="1"/>
              <a:t>tellus</a:t>
            </a:r>
            <a:r>
              <a:rPr lang="pt-BR" dirty="0"/>
              <a:t> eu mi </a:t>
            </a:r>
            <a:r>
              <a:rPr lang="pt-BR" dirty="0" err="1"/>
              <a:t>laoreet</a:t>
            </a:r>
            <a:r>
              <a:rPr lang="pt-BR" dirty="0"/>
              <a:t> </a:t>
            </a:r>
            <a:r>
              <a:rPr lang="pt-BR" dirty="0" err="1"/>
              <a:t>maximus</a:t>
            </a:r>
            <a:r>
              <a:rPr lang="pt-BR" dirty="0"/>
              <a:t>. </a:t>
            </a:r>
            <a:r>
              <a:rPr lang="pt-BR" dirty="0" err="1"/>
              <a:t>Proin</a:t>
            </a:r>
            <a:r>
              <a:rPr lang="pt-BR" dirty="0"/>
              <a:t> </a:t>
            </a:r>
            <a:r>
              <a:rPr lang="pt-BR" dirty="0" err="1"/>
              <a:t>nec</a:t>
            </a:r>
            <a:r>
              <a:rPr lang="pt-BR" dirty="0"/>
              <a:t> </a:t>
            </a:r>
            <a:r>
              <a:rPr lang="pt-BR" dirty="0" err="1"/>
              <a:t>nulla</a:t>
            </a:r>
            <a:r>
              <a:rPr lang="pt-BR" dirty="0"/>
              <a:t> </a:t>
            </a:r>
            <a:r>
              <a:rPr lang="pt-BR" dirty="0" err="1"/>
              <a:t>velit</a:t>
            </a:r>
            <a:r>
              <a:rPr lang="pt-BR" dirty="0"/>
              <a:t>. Nunc </a:t>
            </a:r>
            <a:r>
              <a:rPr lang="pt-BR" dirty="0" err="1"/>
              <a:t>rutrum</a:t>
            </a:r>
            <a:r>
              <a:rPr lang="pt-BR" dirty="0"/>
              <a:t>, sem a </a:t>
            </a:r>
            <a:r>
              <a:rPr lang="pt-BR" dirty="0" err="1"/>
              <a:t>porttitor</a:t>
            </a:r>
            <a:r>
              <a:rPr lang="pt-BR" dirty="0"/>
              <a:t> </a:t>
            </a:r>
            <a:r>
              <a:rPr lang="pt-BR" dirty="0" err="1"/>
              <a:t>imperdiet</a:t>
            </a:r>
            <a:r>
              <a:rPr lang="pt-BR" dirty="0"/>
              <a:t>, justo ipsum </a:t>
            </a:r>
            <a:r>
              <a:rPr lang="pt-BR" dirty="0" err="1"/>
              <a:t>vulputate</a:t>
            </a:r>
            <a:r>
              <a:rPr lang="pt-BR" dirty="0"/>
              <a:t> </a:t>
            </a:r>
            <a:r>
              <a:rPr lang="pt-BR" dirty="0" err="1"/>
              <a:t>velit</a:t>
            </a:r>
            <a:r>
              <a:rPr lang="pt-BR" dirty="0"/>
              <a:t>, eu </a:t>
            </a:r>
            <a:r>
              <a:rPr lang="pt-BR" dirty="0" err="1"/>
              <a:t>vulputate</a:t>
            </a:r>
            <a:r>
              <a:rPr lang="pt-BR" dirty="0"/>
              <a:t> </a:t>
            </a:r>
            <a:r>
              <a:rPr lang="pt-BR" dirty="0" err="1"/>
              <a:t>felis</a:t>
            </a:r>
            <a:r>
              <a:rPr lang="pt-BR" dirty="0"/>
              <a:t> </a:t>
            </a:r>
            <a:r>
              <a:rPr lang="pt-BR" dirty="0" err="1"/>
              <a:t>leo</a:t>
            </a:r>
            <a:r>
              <a:rPr lang="pt-BR" dirty="0"/>
              <a:t> </a:t>
            </a:r>
            <a:r>
              <a:rPr lang="pt-BR" dirty="0" err="1"/>
              <a:t>vel</a:t>
            </a:r>
            <a:r>
              <a:rPr lang="pt-BR" dirty="0"/>
              <a:t> est. </a:t>
            </a:r>
            <a:r>
              <a:rPr lang="pt-BR" dirty="0" err="1"/>
              <a:t>Vivamus</a:t>
            </a:r>
            <a:r>
              <a:rPr lang="pt-BR" dirty="0"/>
              <a:t> </a:t>
            </a:r>
            <a:r>
              <a:rPr lang="pt-BR" dirty="0" err="1"/>
              <a:t>consectetur</a:t>
            </a:r>
            <a:r>
              <a:rPr lang="pt-BR" dirty="0"/>
              <a:t> ac </a:t>
            </a:r>
            <a:r>
              <a:rPr lang="pt-BR" dirty="0" err="1"/>
              <a:t>ex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 </a:t>
            </a:r>
            <a:r>
              <a:rPr lang="pt-BR" dirty="0" err="1"/>
              <a:t>fringilla</a:t>
            </a:r>
            <a:r>
              <a:rPr lang="pt-BR" dirty="0"/>
              <a:t>. </a:t>
            </a:r>
            <a:r>
              <a:rPr lang="pt-BR" dirty="0" err="1"/>
              <a:t>Quisque</a:t>
            </a:r>
            <a:r>
              <a:rPr lang="pt-BR" dirty="0"/>
              <a:t> </a:t>
            </a:r>
            <a:r>
              <a:rPr lang="pt-BR" dirty="0" err="1"/>
              <a:t>eleifend</a:t>
            </a:r>
            <a:r>
              <a:rPr lang="pt-BR" dirty="0"/>
              <a:t> </a:t>
            </a:r>
            <a:r>
              <a:rPr lang="pt-BR" dirty="0" err="1"/>
              <a:t>rhoncus</a:t>
            </a:r>
            <a:r>
              <a:rPr lang="pt-BR" dirty="0"/>
              <a:t> </a:t>
            </a:r>
            <a:r>
              <a:rPr lang="pt-BR" dirty="0" err="1"/>
              <a:t>tellus</a:t>
            </a:r>
            <a:r>
              <a:rPr lang="pt-BR" dirty="0"/>
              <a:t> quis </a:t>
            </a:r>
            <a:r>
              <a:rPr lang="pt-BR" dirty="0" err="1"/>
              <a:t>bibendum</a:t>
            </a:r>
            <a:r>
              <a:rPr lang="pt-BR" dirty="0"/>
              <a:t>. </a:t>
            </a:r>
            <a:r>
              <a:rPr lang="pt-BR" dirty="0" err="1"/>
              <a:t>Suspendisse</a:t>
            </a:r>
            <a:r>
              <a:rPr lang="pt-BR" dirty="0"/>
              <a:t> </a:t>
            </a:r>
            <a:r>
              <a:rPr lang="pt-BR" dirty="0" err="1"/>
              <a:t>vel</a:t>
            </a:r>
            <a:r>
              <a:rPr lang="pt-BR" dirty="0"/>
              <a:t> </a:t>
            </a:r>
            <a:r>
              <a:rPr lang="pt-BR" dirty="0" err="1"/>
              <a:t>condimentum</a:t>
            </a:r>
            <a:r>
              <a:rPr lang="pt-BR" dirty="0"/>
              <a:t> </a:t>
            </a:r>
            <a:r>
              <a:rPr lang="pt-BR" dirty="0" err="1"/>
              <a:t>neque</a:t>
            </a:r>
            <a:r>
              <a:rPr lang="pt-BR" dirty="0"/>
              <a:t>.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E17C8729-46F4-9B10-94F7-7A4F6D0D8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186861" cy="132556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+mn-lt"/>
              </a:rPr>
              <a:t>Nome da ONG/Rede/Movimento</a:t>
            </a:r>
            <a:br>
              <a:rPr lang="pt-BR" sz="3200" dirty="0">
                <a:latin typeface="+mn-lt"/>
              </a:rPr>
            </a:br>
            <a:r>
              <a:rPr lang="pt-BR" sz="3200" b="1" dirty="0">
                <a:latin typeface="+mn-lt"/>
              </a:rPr>
              <a:t>Nome do Projeto/Iniciativa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40E1C63F-AEF5-5905-8FAD-CF4F94EA85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26649" y="365125"/>
            <a:ext cx="1325563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690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4FBA282-EE84-A57E-196B-D87F902276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3200" dirty="0">
                <a:solidFill>
                  <a:srgbClr val="D24726"/>
                </a:solidFill>
              </a:rPr>
              <a:t>Como acessar e/ou replicar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7158371-CFC0-C2C1-1257-722011CEC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10512424" cy="368458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dirty="0" err="1"/>
              <a:t>Pellentesque</a:t>
            </a:r>
            <a:r>
              <a:rPr lang="pt-BR" dirty="0"/>
              <a:t> </a:t>
            </a:r>
            <a:r>
              <a:rPr lang="pt-BR" dirty="0" err="1"/>
              <a:t>habitant</a:t>
            </a:r>
            <a:r>
              <a:rPr lang="pt-BR" dirty="0"/>
              <a:t> </a:t>
            </a:r>
            <a:r>
              <a:rPr lang="pt-BR" dirty="0" err="1"/>
              <a:t>morbi</a:t>
            </a:r>
            <a:r>
              <a:rPr lang="pt-BR" dirty="0"/>
              <a:t> </a:t>
            </a:r>
            <a:r>
              <a:rPr lang="pt-BR" dirty="0" err="1"/>
              <a:t>tristique</a:t>
            </a:r>
            <a:r>
              <a:rPr lang="pt-BR" dirty="0"/>
              <a:t> </a:t>
            </a:r>
            <a:r>
              <a:rPr lang="pt-BR" dirty="0" err="1"/>
              <a:t>senectus</a:t>
            </a:r>
            <a:r>
              <a:rPr lang="pt-BR" dirty="0"/>
              <a:t> et </a:t>
            </a:r>
            <a:r>
              <a:rPr lang="pt-BR" dirty="0" err="1"/>
              <a:t>netus</a:t>
            </a:r>
            <a:r>
              <a:rPr lang="pt-BR" dirty="0"/>
              <a:t> et </a:t>
            </a:r>
            <a:r>
              <a:rPr lang="pt-BR" dirty="0" err="1"/>
              <a:t>malesuada</a:t>
            </a:r>
            <a:r>
              <a:rPr lang="pt-BR" dirty="0"/>
              <a:t> fames ac </a:t>
            </a:r>
            <a:r>
              <a:rPr lang="pt-BR" dirty="0" err="1"/>
              <a:t>turpis</a:t>
            </a:r>
            <a:r>
              <a:rPr lang="pt-BR" dirty="0"/>
              <a:t> </a:t>
            </a:r>
            <a:r>
              <a:rPr lang="pt-BR" dirty="0" err="1"/>
              <a:t>egestas</a:t>
            </a:r>
            <a:r>
              <a:rPr lang="pt-BR" dirty="0"/>
              <a:t>. </a:t>
            </a:r>
            <a:r>
              <a:rPr lang="pt-BR" dirty="0" err="1"/>
              <a:t>Duis</a:t>
            </a:r>
            <a:r>
              <a:rPr lang="pt-BR" dirty="0"/>
              <a:t> </a:t>
            </a:r>
            <a:r>
              <a:rPr lang="pt-BR" dirty="0" err="1"/>
              <a:t>tristique</a:t>
            </a:r>
            <a:r>
              <a:rPr lang="pt-BR" dirty="0"/>
              <a:t> </a:t>
            </a:r>
            <a:r>
              <a:rPr lang="pt-BR" dirty="0" err="1"/>
              <a:t>aliquam</a:t>
            </a:r>
            <a:r>
              <a:rPr lang="pt-BR" dirty="0"/>
              <a:t> gravida. </a:t>
            </a:r>
            <a:r>
              <a:rPr lang="pt-BR" dirty="0" err="1"/>
              <a:t>Cras</a:t>
            </a:r>
            <a:r>
              <a:rPr lang="pt-BR" dirty="0"/>
              <a:t> </a:t>
            </a:r>
            <a:r>
              <a:rPr lang="pt-BR" dirty="0" err="1"/>
              <a:t>maximus</a:t>
            </a:r>
            <a:r>
              <a:rPr lang="pt-BR" dirty="0"/>
              <a:t> </a:t>
            </a:r>
            <a:r>
              <a:rPr lang="pt-BR" dirty="0" err="1"/>
              <a:t>arcu</a:t>
            </a:r>
            <a:r>
              <a:rPr lang="pt-BR" dirty="0"/>
              <a:t> </a:t>
            </a:r>
            <a:r>
              <a:rPr lang="pt-BR" dirty="0" err="1"/>
              <a:t>at</a:t>
            </a:r>
            <a:r>
              <a:rPr lang="pt-BR" dirty="0"/>
              <a:t> </a:t>
            </a:r>
            <a:r>
              <a:rPr lang="pt-BR" dirty="0" err="1"/>
              <a:t>accumsan</a:t>
            </a:r>
            <a:r>
              <a:rPr lang="pt-BR" dirty="0"/>
              <a:t> </a:t>
            </a:r>
            <a:r>
              <a:rPr lang="pt-BR" dirty="0" err="1"/>
              <a:t>pretium</a:t>
            </a:r>
            <a:r>
              <a:rPr lang="pt-BR" dirty="0"/>
              <a:t>. </a:t>
            </a:r>
            <a:r>
              <a:rPr lang="pt-BR" dirty="0" err="1"/>
              <a:t>Curabitur</a:t>
            </a:r>
            <a:r>
              <a:rPr lang="pt-BR" dirty="0"/>
              <a:t> </a:t>
            </a:r>
            <a:r>
              <a:rPr lang="pt-BR" dirty="0" err="1"/>
              <a:t>at</a:t>
            </a:r>
            <a:r>
              <a:rPr lang="pt-BR" dirty="0"/>
              <a:t> </a:t>
            </a:r>
            <a:r>
              <a:rPr lang="pt-BR" dirty="0" err="1"/>
              <a:t>facilisis</a:t>
            </a:r>
            <a:r>
              <a:rPr lang="pt-BR" dirty="0"/>
              <a:t> sem. </a:t>
            </a:r>
            <a:r>
              <a:rPr lang="pt-BR" dirty="0" err="1"/>
              <a:t>Donec</a:t>
            </a:r>
            <a:r>
              <a:rPr lang="pt-BR" dirty="0"/>
              <a:t> vitae </a:t>
            </a:r>
            <a:r>
              <a:rPr lang="pt-BR" dirty="0" err="1"/>
              <a:t>lorem</a:t>
            </a:r>
            <a:r>
              <a:rPr lang="pt-BR" dirty="0"/>
              <a:t> </a:t>
            </a:r>
            <a:r>
              <a:rPr lang="pt-BR" dirty="0" err="1"/>
              <a:t>odio</a:t>
            </a:r>
            <a:r>
              <a:rPr lang="pt-BR" dirty="0"/>
              <a:t>. </a:t>
            </a: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consequat</a:t>
            </a:r>
            <a:r>
              <a:rPr lang="pt-BR" dirty="0"/>
              <a:t> </a:t>
            </a:r>
            <a:r>
              <a:rPr lang="pt-BR" dirty="0" err="1"/>
              <a:t>volutpat</a:t>
            </a:r>
            <a:r>
              <a:rPr lang="pt-BR" dirty="0"/>
              <a:t> </a:t>
            </a:r>
            <a:r>
              <a:rPr lang="pt-BR" dirty="0" err="1"/>
              <a:t>ultrices</a:t>
            </a:r>
            <a:r>
              <a:rPr lang="pt-BR" dirty="0"/>
              <a:t>. </a:t>
            </a: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eleifend</a:t>
            </a:r>
            <a:r>
              <a:rPr lang="pt-BR" dirty="0"/>
              <a:t> mi </a:t>
            </a:r>
            <a:r>
              <a:rPr lang="pt-BR" dirty="0" err="1"/>
              <a:t>feugiat</a:t>
            </a:r>
            <a:r>
              <a:rPr lang="pt-BR" dirty="0"/>
              <a:t> ante </a:t>
            </a: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bibendum</a:t>
            </a:r>
            <a:r>
              <a:rPr lang="pt-BR" dirty="0"/>
              <a:t>. </a:t>
            </a:r>
            <a:r>
              <a:rPr lang="pt-BR" dirty="0" err="1"/>
              <a:t>Aliquam</a:t>
            </a:r>
            <a:r>
              <a:rPr lang="pt-BR" dirty="0"/>
              <a:t> erat </a:t>
            </a:r>
            <a:r>
              <a:rPr lang="pt-BR" dirty="0" err="1"/>
              <a:t>volutpat</a:t>
            </a:r>
            <a:r>
              <a:rPr lang="pt-BR" dirty="0"/>
              <a:t>. </a:t>
            </a:r>
            <a:r>
              <a:rPr lang="pt-BR" dirty="0" err="1"/>
              <a:t>Nulla</a:t>
            </a:r>
            <a:r>
              <a:rPr lang="pt-BR" dirty="0"/>
              <a:t> </a:t>
            </a:r>
            <a:r>
              <a:rPr lang="pt-BR" dirty="0" err="1"/>
              <a:t>fringilla</a:t>
            </a:r>
            <a:r>
              <a:rPr lang="pt-BR" dirty="0"/>
              <a:t> </a:t>
            </a:r>
            <a:r>
              <a:rPr lang="pt-BR" dirty="0" err="1"/>
              <a:t>lorem</a:t>
            </a:r>
            <a:r>
              <a:rPr lang="pt-BR" dirty="0"/>
              <a:t> sem, </a:t>
            </a:r>
            <a:r>
              <a:rPr lang="pt-BR" dirty="0" err="1"/>
              <a:t>vel</a:t>
            </a:r>
            <a:r>
              <a:rPr lang="pt-BR" dirty="0"/>
              <a:t> </a:t>
            </a:r>
            <a:r>
              <a:rPr lang="pt-BR" dirty="0" err="1"/>
              <a:t>ornare</a:t>
            </a:r>
            <a:r>
              <a:rPr lang="pt-BR" dirty="0"/>
              <a:t> </a:t>
            </a:r>
            <a:r>
              <a:rPr lang="pt-BR" dirty="0" err="1"/>
              <a:t>diam</a:t>
            </a:r>
            <a:r>
              <a:rPr lang="pt-BR" dirty="0"/>
              <a:t> </a:t>
            </a:r>
            <a:r>
              <a:rPr lang="pt-BR" dirty="0" err="1"/>
              <a:t>sagittis</a:t>
            </a:r>
            <a:r>
              <a:rPr lang="pt-BR" dirty="0"/>
              <a:t> </a:t>
            </a:r>
            <a:r>
              <a:rPr lang="pt-BR" dirty="0" err="1"/>
              <a:t>sed</a:t>
            </a:r>
            <a:r>
              <a:rPr lang="pt-BR" dirty="0"/>
              <a:t>. </a:t>
            </a:r>
            <a:r>
              <a:rPr lang="pt-BR" dirty="0" err="1"/>
              <a:t>Proin</a:t>
            </a:r>
            <a:r>
              <a:rPr lang="pt-BR" dirty="0"/>
              <a:t> </a:t>
            </a:r>
            <a:r>
              <a:rPr lang="pt-BR" dirty="0" err="1"/>
              <a:t>dictum</a:t>
            </a:r>
            <a:r>
              <a:rPr lang="pt-BR" dirty="0"/>
              <a:t> </a:t>
            </a:r>
            <a:r>
              <a:rPr lang="pt-BR" dirty="0" err="1"/>
              <a:t>maximus</a:t>
            </a:r>
            <a:r>
              <a:rPr lang="pt-BR" dirty="0"/>
              <a:t> justo, ac </a:t>
            </a:r>
            <a:r>
              <a:rPr lang="pt-BR" dirty="0" err="1"/>
              <a:t>blandit</a:t>
            </a:r>
            <a:r>
              <a:rPr lang="pt-BR" dirty="0"/>
              <a:t> </a:t>
            </a:r>
            <a:r>
              <a:rPr lang="pt-BR" dirty="0" err="1"/>
              <a:t>tellus</a:t>
            </a:r>
            <a:r>
              <a:rPr lang="pt-BR" dirty="0"/>
              <a:t> </a:t>
            </a:r>
            <a:r>
              <a:rPr lang="pt-BR" dirty="0" err="1"/>
              <a:t>elementum</a:t>
            </a:r>
            <a:r>
              <a:rPr lang="pt-BR" dirty="0"/>
              <a:t> non. </a:t>
            </a:r>
            <a:r>
              <a:rPr lang="pt-BR" dirty="0" err="1"/>
              <a:t>Mauris</a:t>
            </a:r>
            <a:r>
              <a:rPr lang="pt-BR" dirty="0"/>
              <a:t> </a:t>
            </a:r>
            <a:r>
              <a:rPr lang="pt-BR" dirty="0" err="1"/>
              <a:t>vel</a:t>
            </a:r>
            <a:r>
              <a:rPr lang="pt-BR" dirty="0"/>
              <a:t> </a:t>
            </a:r>
            <a:r>
              <a:rPr lang="pt-BR" dirty="0" err="1"/>
              <a:t>lacus</a:t>
            </a:r>
            <a:r>
              <a:rPr lang="pt-BR" dirty="0"/>
              <a:t> </a:t>
            </a:r>
            <a:r>
              <a:rPr lang="pt-BR" dirty="0" err="1"/>
              <a:t>nec</a:t>
            </a:r>
            <a:r>
              <a:rPr lang="pt-BR" dirty="0"/>
              <a:t> </a:t>
            </a:r>
            <a:r>
              <a:rPr lang="pt-BR" dirty="0" err="1"/>
              <a:t>velit</a:t>
            </a:r>
            <a:r>
              <a:rPr lang="pt-BR" dirty="0"/>
              <a:t> </a:t>
            </a:r>
            <a:r>
              <a:rPr lang="pt-BR" dirty="0" err="1"/>
              <a:t>eleifend</a:t>
            </a:r>
            <a:r>
              <a:rPr lang="pt-BR" dirty="0"/>
              <a:t> </a:t>
            </a:r>
            <a:r>
              <a:rPr lang="pt-BR" dirty="0" err="1"/>
              <a:t>pellentesque</a:t>
            </a:r>
            <a:r>
              <a:rPr lang="pt-BR" dirty="0"/>
              <a:t> et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 </a:t>
            </a:r>
            <a:r>
              <a:rPr lang="pt-BR" dirty="0" err="1"/>
              <a:t>dui</a:t>
            </a:r>
            <a:r>
              <a:rPr lang="pt-BR" dirty="0"/>
              <a:t>. </a:t>
            </a:r>
            <a:r>
              <a:rPr lang="pt-BR" dirty="0" err="1"/>
              <a:t>Duis</a:t>
            </a:r>
            <a:r>
              <a:rPr lang="pt-BR" dirty="0"/>
              <a:t> </a:t>
            </a:r>
            <a:r>
              <a:rPr lang="pt-BR" dirty="0" err="1"/>
              <a:t>efficitur</a:t>
            </a:r>
            <a:r>
              <a:rPr lang="pt-BR" dirty="0"/>
              <a:t> </a:t>
            </a:r>
            <a:r>
              <a:rPr lang="pt-BR" dirty="0" err="1"/>
              <a:t>nibh</a:t>
            </a:r>
            <a:r>
              <a:rPr lang="pt-BR" dirty="0"/>
              <a:t> eu </a:t>
            </a:r>
            <a:r>
              <a:rPr lang="pt-BR" dirty="0" err="1"/>
              <a:t>dui</a:t>
            </a:r>
            <a:r>
              <a:rPr lang="pt-BR" dirty="0"/>
              <a:t> </a:t>
            </a:r>
            <a:r>
              <a:rPr lang="pt-BR" dirty="0" err="1"/>
              <a:t>eleifend</a:t>
            </a:r>
            <a:r>
              <a:rPr lang="pt-BR" dirty="0"/>
              <a:t>, eu </a:t>
            </a:r>
            <a:r>
              <a:rPr lang="pt-BR" dirty="0" err="1"/>
              <a:t>placerat</a:t>
            </a:r>
            <a:r>
              <a:rPr lang="pt-BR" dirty="0"/>
              <a:t> </a:t>
            </a:r>
            <a:r>
              <a:rPr lang="pt-BR" dirty="0" err="1"/>
              <a:t>purus</a:t>
            </a:r>
            <a:r>
              <a:rPr lang="pt-BR" dirty="0"/>
              <a:t> </a:t>
            </a:r>
            <a:r>
              <a:rPr lang="pt-BR" dirty="0" err="1"/>
              <a:t>pellentesque</a:t>
            </a:r>
            <a:r>
              <a:rPr lang="pt-BR" dirty="0"/>
              <a:t>. </a:t>
            </a:r>
            <a:r>
              <a:rPr lang="pt-BR" dirty="0" err="1"/>
              <a:t>Aliquam</a:t>
            </a:r>
            <a:r>
              <a:rPr lang="pt-BR" dirty="0"/>
              <a:t> </a:t>
            </a:r>
            <a:r>
              <a:rPr lang="pt-BR" dirty="0" err="1"/>
              <a:t>faucibus</a:t>
            </a:r>
            <a:r>
              <a:rPr lang="pt-BR" dirty="0"/>
              <a:t> </a:t>
            </a:r>
            <a:r>
              <a:rPr lang="pt-BR" dirty="0" err="1"/>
              <a:t>iaculis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 a </a:t>
            </a:r>
            <a:r>
              <a:rPr lang="pt-BR" dirty="0" err="1"/>
              <a:t>facilisis</a:t>
            </a:r>
            <a:r>
              <a:rPr lang="pt-BR" dirty="0"/>
              <a:t>. </a:t>
            </a:r>
            <a:r>
              <a:rPr lang="pt-BR" dirty="0" err="1"/>
              <a:t>Integer</a:t>
            </a:r>
            <a:r>
              <a:rPr lang="pt-BR" dirty="0"/>
              <a:t> </a:t>
            </a:r>
            <a:r>
              <a:rPr lang="pt-BR" dirty="0" err="1"/>
              <a:t>vehicula</a:t>
            </a:r>
            <a:r>
              <a:rPr lang="pt-BR" dirty="0"/>
              <a:t> </a:t>
            </a:r>
            <a:r>
              <a:rPr lang="pt-BR" dirty="0" err="1"/>
              <a:t>mattis</a:t>
            </a:r>
            <a:r>
              <a:rPr lang="pt-BR" dirty="0"/>
              <a:t> justo, </a:t>
            </a:r>
            <a:r>
              <a:rPr lang="pt-BR" dirty="0" err="1"/>
              <a:t>nec</a:t>
            </a:r>
            <a:r>
              <a:rPr lang="pt-BR" dirty="0"/>
              <a:t> </a:t>
            </a:r>
            <a:r>
              <a:rPr lang="pt-BR" dirty="0" err="1"/>
              <a:t>auctor</a:t>
            </a:r>
            <a:r>
              <a:rPr lang="pt-BR" dirty="0"/>
              <a:t> urna </a:t>
            </a:r>
            <a:r>
              <a:rPr lang="pt-BR" dirty="0" err="1"/>
              <a:t>feugiat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. </a:t>
            </a:r>
            <a:r>
              <a:rPr lang="pt-BR" dirty="0" err="1"/>
              <a:t>Praesent</a:t>
            </a:r>
            <a:r>
              <a:rPr lang="pt-BR" dirty="0"/>
              <a:t> </a:t>
            </a:r>
            <a:r>
              <a:rPr lang="pt-BR" dirty="0" err="1"/>
              <a:t>viverra</a:t>
            </a:r>
            <a:r>
              <a:rPr lang="pt-BR" dirty="0"/>
              <a:t> </a:t>
            </a:r>
            <a:r>
              <a:rPr lang="pt-BR" dirty="0" err="1"/>
              <a:t>porttitor</a:t>
            </a:r>
            <a:r>
              <a:rPr lang="pt-BR" dirty="0"/>
              <a:t> est, a </a:t>
            </a:r>
            <a:r>
              <a:rPr lang="pt-BR" dirty="0" err="1"/>
              <a:t>sollicitudin</a:t>
            </a:r>
            <a:r>
              <a:rPr lang="pt-BR" dirty="0"/>
              <a:t> </a:t>
            </a:r>
            <a:r>
              <a:rPr lang="pt-BR" dirty="0" err="1"/>
              <a:t>nibh</a:t>
            </a:r>
            <a:r>
              <a:rPr lang="pt-BR" dirty="0"/>
              <a:t> </a:t>
            </a:r>
            <a:r>
              <a:rPr lang="pt-BR" dirty="0" err="1"/>
              <a:t>dapibus</a:t>
            </a:r>
            <a:r>
              <a:rPr lang="pt-BR" dirty="0"/>
              <a:t> </a:t>
            </a:r>
            <a:r>
              <a:rPr lang="pt-BR" dirty="0" err="1"/>
              <a:t>volutpat</a:t>
            </a:r>
            <a:r>
              <a:rPr lang="pt-BR" dirty="0"/>
              <a:t>.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15853235-5B45-AC58-166D-7742376CB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186861" cy="132556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+mn-lt"/>
              </a:rPr>
              <a:t>Nome da ONG/Rede/Movimento</a:t>
            </a:r>
            <a:br>
              <a:rPr lang="pt-BR" sz="3200" dirty="0">
                <a:latin typeface="+mn-lt"/>
              </a:rPr>
            </a:br>
            <a:r>
              <a:rPr lang="pt-BR" sz="3200" b="1" dirty="0">
                <a:latin typeface="+mn-lt"/>
              </a:rPr>
              <a:t>Nome do Projeto/Iniciativa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70C1BD8C-2012-0A1A-CC31-FC337F0097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26649" y="365125"/>
            <a:ext cx="1325563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492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4FBA282-EE84-A57E-196B-D87F902276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3200" dirty="0">
                <a:solidFill>
                  <a:srgbClr val="D24726"/>
                </a:solidFill>
              </a:rPr>
              <a:t>Resultados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7158371-CFC0-C2C1-1257-722011CEC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10512424" cy="368458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dirty="0" err="1"/>
              <a:t>Pellentesque</a:t>
            </a:r>
            <a:r>
              <a:rPr lang="pt-BR" dirty="0"/>
              <a:t> </a:t>
            </a:r>
            <a:r>
              <a:rPr lang="pt-BR" dirty="0" err="1"/>
              <a:t>habitant</a:t>
            </a:r>
            <a:r>
              <a:rPr lang="pt-BR" dirty="0"/>
              <a:t> </a:t>
            </a:r>
            <a:r>
              <a:rPr lang="pt-BR" dirty="0" err="1"/>
              <a:t>morbi</a:t>
            </a:r>
            <a:r>
              <a:rPr lang="pt-BR" dirty="0"/>
              <a:t> </a:t>
            </a:r>
            <a:r>
              <a:rPr lang="pt-BR" dirty="0" err="1"/>
              <a:t>tristique</a:t>
            </a:r>
            <a:r>
              <a:rPr lang="pt-BR" dirty="0"/>
              <a:t> </a:t>
            </a:r>
            <a:r>
              <a:rPr lang="pt-BR" dirty="0" err="1"/>
              <a:t>senectus</a:t>
            </a:r>
            <a:r>
              <a:rPr lang="pt-BR" dirty="0"/>
              <a:t> et </a:t>
            </a:r>
            <a:r>
              <a:rPr lang="pt-BR" dirty="0" err="1"/>
              <a:t>netus</a:t>
            </a:r>
            <a:r>
              <a:rPr lang="pt-BR" dirty="0"/>
              <a:t> et </a:t>
            </a:r>
            <a:r>
              <a:rPr lang="pt-BR" dirty="0" err="1"/>
              <a:t>malesuada</a:t>
            </a:r>
            <a:r>
              <a:rPr lang="pt-BR" dirty="0"/>
              <a:t> fames ac </a:t>
            </a:r>
            <a:r>
              <a:rPr lang="pt-BR" dirty="0" err="1"/>
              <a:t>turpis</a:t>
            </a:r>
            <a:r>
              <a:rPr lang="pt-BR" dirty="0"/>
              <a:t> </a:t>
            </a:r>
            <a:r>
              <a:rPr lang="pt-BR" dirty="0" err="1"/>
              <a:t>egestas</a:t>
            </a:r>
            <a:r>
              <a:rPr lang="pt-BR" dirty="0"/>
              <a:t>. </a:t>
            </a:r>
            <a:r>
              <a:rPr lang="pt-BR" dirty="0" err="1"/>
              <a:t>Duis</a:t>
            </a:r>
            <a:r>
              <a:rPr lang="pt-BR" dirty="0"/>
              <a:t> </a:t>
            </a:r>
            <a:r>
              <a:rPr lang="pt-BR" dirty="0" err="1"/>
              <a:t>tristique</a:t>
            </a:r>
            <a:r>
              <a:rPr lang="pt-BR" dirty="0"/>
              <a:t> </a:t>
            </a:r>
            <a:r>
              <a:rPr lang="pt-BR" dirty="0" err="1"/>
              <a:t>aliquam</a:t>
            </a:r>
            <a:r>
              <a:rPr lang="pt-BR" dirty="0"/>
              <a:t> gravida. </a:t>
            </a:r>
            <a:r>
              <a:rPr lang="pt-BR" dirty="0" err="1"/>
              <a:t>Cras</a:t>
            </a:r>
            <a:r>
              <a:rPr lang="pt-BR" dirty="0"/>
              <a:t> </a:t>
            </a:r>
            <a:r>
              <a:rPr lang="pt-BR" dirty="0" err="1"/>
              <a:t>maximus</a:t>
            </a:r>
            <a:r>
              <a:rPr lang="pt-BR" dirty="0"/>
              <a:t> </a:t>
            </a:r>
            <a:r>
              <a:rPr lang="pt-BR" dirty="0" err="1"/>
              <a:t>arcu</a:t>
            </a:r>
            <a:r>
              <a:rPr lang="pt-BR" dirty="0"/>
              <a:t> </a:t>
            </a:r>
            <a:r>
              <a:rPr lang="pt-BR" dirty="0" err="1"/>
              <a:t>at</a:t>
            </a:r>
            <a:r>
              <a:rPr lang="pt-BR" dirty="0"/>
              <a:t> </a:t>
            </a:r>
            <a:r>
              <a:rPr lang="pt-BR" dirty="0" err="1"/>
              <a:t>accumsan</a:t>
            </a:r>
            <a:r>
              <a:rPr lang="pt-BR" dirty="0"/>
              <a:t> </a:t>
            </a:r>
            <a:r>
              <a:rPr lang="pt-BR" dirty="0" err="1"/>
              <a:t>pretium</a:t>
            </a:r>
            <a:r>
              <a:rPr lang="pt-BR" dirty="0"/>
              <a:t>. </a:t>
            </a:r>
            <a:r>
              <a:rPr lang="pt-BR" dirty="0" err="1"/>
              <a:t>Curabitur</a:t>
            </a:r>
            <a:r>
              <a:rPr lang="pt-BR" dirty="0"/>
              <a:t> </a:t>
            </a:r>
            <a:r>
              <a:rPr lang="pt-BR" dirty="0" err="1"/>
              <a:t>at</a:t>
            </a:r>
            <a:r>
              <a:rPr lang="pt-BR" dirty="0"/>
              <a:t> </a:t>
            </a:r>
            <a:r>
              <a:rPr lang="pt-BR" dirty="0" err="1"/>
              <a:t>facilisis</a:t>
            </a:r>
            <a:r>
              <a:rPr lang="pt-BR" dirty="0"/>
              <a:t> sem. </a:t>
            </a:r>
            <a:r>
              <a:rPr lang="pt-BR" dirty="0" err="1"/>
              <a:t>Donec</a:t>
            </a:r>
            <a:r>
              <a:rPr lang="pt-BR" dirty="0"/>
              <a:t> vitae </a:t>
            </a:r>
            <a:r>
              <a:rPr lang="pt-BR" dirty="0" err="1"/>
              <a:t>lorem</a:t>
            </a:r>
            <a:r>
              <a:rPr lang="pt-BR" dirty="0"/>
              <a:t> </a:t>
            </a:r>
            <a:r>
              <a:rPr lang="pt-BR" dirty="0" err="1"/>
              <a:t>odio</a:t>
            </a:r>
            <a:r>
              <a:rPr lang="pt-BR" dirty="0"/>
              <a:t>. </a:t>
            </a: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consequat</a:t>
            </a:r>
            <a:r>
              <a:rPr lang="pt-BR" dirty="0"/>
              <a:t> </a:t>
            </a:r>
            <a:r>
              <a:rPr lang="pt-BR" dirty="0" err="1"/>
              <a:t>volutpat</a:t>
            </a:r>
            <a:r>
              <a:rPr lang="pt-BR" dirty="0"/>
              <a:t> </a:t>
            </a:r>
            <a:r>
              <a:rPr lang="pt-BR" dirty="0" err="1"/>
              <a:t>ultrices</a:t>
            </a:r>
            <a:r>
              <a:rPr lang="pt-BR" dirty="0"/>
              <a:t>. </a:t>
            </a: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eleifend</a:t>
            </a:r>
            <a:r>
              <a:rPr lang="pt-BR" dirty="0"/>
              <a:t> mi </a:t>
            </a:r>
            <a:r>
              <a:rPr lang="pt-BR" dirty="0" err="1"/>
              <a:t>feugiat</a:t>
            </a:r>
            <a:r>
              <a:rPr lang="pt-BR" dirty="0"/>
              <a:t> ante </a:t>
            </a: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bibendum</a:t>
            </a:r>
            <a:r>
              <a:rPr lang="pt-BR" dirty="0"/>
              <a:t>. </a:t>
            </a:r>
            <a:r>
              <a:rPr lang="pt-BR" dirty="0" err="1"/>
              <a:t>Aliquam</a:t>
            </a:r>
            <a:r>
              <a:rPr lang="pt-BR" dirty="0"/>
              <a:t> erat </a:t>
            </a:r>
            <a:r>
              <a:rPr lang="pt-BR" dirty="0" err="1"/>
              <a:t>volutpat</a:t>
            </a:r>
            <a:r>
              <a:rPr lang="pt-BR" dirty="0"/>
              <a:t>. </a:t>
            </a:r>
            <a:r>
              <a:rPr lang="pt-BR" dirty="0" err="1"/>
              <a:t>Nulla</a:t>
            </a:r>
            <a:r>
              <a:rPr lang="pt-BR" dirty="0"/>
              <a:t> </a:t>
            </a:r>
            <a:r>
              <a:rPr lang="pt-BR" dirty="0" err="1"/>
              <a:t>fringilla</a:t>
            </a:r>
            <a:r>
              <a:rPr lang="pt-BR" dirty="0"/>
              <a:t> </a:t>
            </a:r>
            <a:r>
              <a:rPr lang="pt-BR" dirty="0" err="1"/>
              <a:t>lorem</a:t>
            </a:r>
            <a:r>
              <a:rPr lang="pt-BR" dirty="0"/>
              <a:t> sem, </a:t>
            </a:r>
            <a:r>
              <a:rPr lang="pt-BR" dirty="0" err="1"/>
              <a:t>vel</a:t>
            </a:r>
            <a:r>
              <a:rPr lang="pt-BR" dirty="0"/>
              <a:t> </a:t>
            </a:r>
            <a:r>
              <a:rPr lang="pt-BR" dirty="0" err="1"/>
              <a:t>ornare</a:t>
            </a:r>
            <a:r>
              <a:rPr lang="pt-BR" dirty="0"/>
              <a:t> </a:t>
            </a:r>
            <a:r>
              <a:rPr lang="pt-BR" dirty="0" err="1"/>
              <a:t>diam</a:t>
            </a:r>
            <a:r>
              <a:rPr lang="pt-BR" dirty="0"/>
              <a:t> </a:t>
            </a:r>
            <a:r>
              <a:rPr lang="pt-BR" dirty="0" err="1"/>
              <a:t>sagittis</a:t>
            </a:r>
            <a:r>
              <a:rPr lang="pt-BR" dirty="0"/>
              <a:t> </a:t>
            </a:r>
            <a:r>
              <a:rPr lang="pt-BR" dirty="0" err="1"/>
              <a:t>sed</a:t>
            </a:r>
            <a:r>
              <a:rPr lang="pt-BR" dirty="0"/>
              <a:t>. </a:t>
            </a:r>
            <a:r>
              <a:rPr lang="pt-BR" dirty="0" err="1"/>
              <a:t>Proin</a:t>
            </a:r>
            <a:r>
              <a:rPr lang="pt-BR" dirty="0"/>
              <a:t> </a:t>
            </a:r>
            <a:r>
              <a:rPr lang="pt-BR" dirty="0" err="1"/>
              <a:t>dictum</a:t>
            </a:r>
            <a:r>
              <a:rPr lang="pt-BR" dirty="0"/>
              <a:t> </a:t>
            </a:r>
            <a:r>
              <a:rPr lang="pt-BR" dirty="0" err="1"/>
              <a:t>maximus</a:t>
            </a:r>
            <a:r>
              <a:rPr lang="pt-BR" dirty="0"/>
              <a:t> justo, ac </a:t>
            </a:r>
            <a:r>
              <a:rPr lang="pt-BR" dirty="0" err="1"/>
              <a:t>blandit</a:t>
            </a:r>
            <a:r>
              <a:rPr lang="pt-BR" dirty="0"/>
              <a:t> </a:t>
            </a:r>
            <a:r>
              <a:rPr lang="pt-BR" dirty="0" err="1"/>
              <a:t>tellus</a:t>
            </a:r>
            <a:r>
              <a:rPr lang="pt-BR" dirty="0"/>
              <a:t> </a:t>
            </a:r>
            <a:r>
              <a:rPr lang="pt-BR" dirty="0" err="1"/>
              <a:t>elementum</a:t>
            </a:r>
            <a:r>
              <a:rPr lang="pt-BR" dirty="0"/>
              <a:t> non. </a:t>
            </a:r>
            <a:r>
              <a:rPr lang="pt-BR" dirty="0" err="1"/>
              <a:t>Mauris</a:t>
            </a:r>
            <a:r>
              <a:rPr lang="pt-BR" dirty="0"/>
              <a:t> </a:t>
            </a:r>
            <a:r>
              <a:rPr lang="pt-BR" dirty="0" err="1"/>
              <a:t>vel</a:t>
            </a:r>
            <a:r>
              <a:rPr lang="pt-BR" dirty="0"/>
              <a:t> </a:t>
            </a:r>
            <a:r>
              <a:rPr lang="pt-BR" dirty="0" err="1"/>
              <a:t>lacus</a:t>
            </a:r>
            <a:r>
              <a:rPr lang="pt-BR" dirty="0"/>
              <a:t> </a:t>
            </a:r>
            <a:r>
              <a:rPr lang="pt-BR" dirty="0" err="1"/>
              <a:t>nec</a:t>
            </a:r>
            <a:r>
              <a:rPr lang="pt-BR" dirty="0"/>
              <a:t> </a:t>
            </a:r>
            <a:r>
              <a:rPr lang="pt-BR" dirty="0" err="1"/>
              <a:t>velit</a:t>
            </a:r>
            <a:r>
              <a:rPr lang="pt-BR" dirty="0"/>
              <a:t> </a:t>
            </a:r>
            <a:r>
              <a:rPr lang="pt-BR" dirty="0" err="1"/>
              <a:t>eleifend</a:t>
            </a:r>
            <a:r>
              <a:rPr lang="pt-BR" dirty="0"/>
              <a:t> </a:t>
            </a:r>
            <a:r>
              <a:rPr lang="pt-BR" dirty="0" err="1"/>
              <a:t>pellentesque</a:t>
            </a:r>
            <a:r>
              <a:rPr lang="pt-BR" dirty="0"/>
              <a:t> et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 </a:t>
            </a:r>
            <a:r>
              <a:rPr lang="pt-BR" dirty="0" err="1"/>
              <a:t>dui</a:t>
            </a:r>
            <a:r>
              <a:rPr lang="pt-BR" dirty="0"/>
              <a:t>. </a:t>
            </a:r>
            <a:r>
              <a:rPr lang="pt-BR" dirty="0" err="1"/>
              <a:t>Duis</a:t>
            </a:r>
            <a:r>
              <a:rPr lang="pt-BR" dirty="0"/>
              <a:t> </a:t>
            </a:r>
            <a:r>
              <a:rPr lang="pt-BR" dirty="0" err="1"/>
              <a:t>efficitur</a:t>
            </a:r>
            <a:r>
              <a:rPr lang="pt-BR" dirty="0"/>
              <a:t> </a:t>
            </a:r>
            <a:r>
              <a:rPr lang="pt-BR" dirty="0" err="1"/>
              <a:t>nibh</a:t>
            </a:r>
            <a:r>
              <a:rPr lang="pt-BR" dirty="0"/>
              <a:t> eu </a:t>
            </a:r>
            <a:r>
              <a:rPr lang="pt-BR" dirty="0" err="1"/>
              <a:t>dui</a:t>
            </a:r>
            <a:r>
              <a:rPr lang="pt-BR" dirty="0"/>
              <a:t> </a:t>
            </a:r>
            <a:r>
              <a:rPr lang="pt-BR" dirty="0" err="1"/>
              <a:t>eleifend</a:t>
            </a:r>
            <a:r>
              <a:rPr lang="pt-BR" dirty="0"/>
              <a:t>, eu </a:t>
            </a:r>
            <a:r>
              <a:rPr lang="pt-BR" dirty="0" err="1"/>
              <a:t>placerat</a:t>
            </a:r>
            <a:r>
              <a:rPr lang="pt-BR" dirty="0"/>
              <a:t> </a:t>
            </a:r>
            <a:r>
              <a:rPr lang="pt-BR" dirty="0" err="1"/>
              <a:t>purus</a:t>
            </a:r>
            <a:r>
              <a:rPr lang="pt-BR" dirty="0"/>
              <a:t> </a:t>
            </a:r>
            <a:r>
              <a:rPr lang="pt-BR" dirty="0" err="1"/>
              <a:t>pellentesque</a:t>
            </a:r>
            <a:r>
              <a:rPr lang="pt-BR" dirty="0"/>
              <a:t>. </a:t>
            </a:r>
            <a:r>
              <a:rPr lang="pt-BR" dirty="0" err="1"/>
              <a:t>Aliquam</a:t>
            </a:r>
            <a:r>
              <a:rPr lang="pt-BR" dirty="0"/>
              <a:t> </a:t>
            </a:r>
            <a:r>
              <a:rPr lang="pt-BR" dirty="0" err="1"/>
              <a:t>faucibus</a:t>
            </a:r>
            <a:r>
              <a:rPr lang="pt-BR" dirty="0"/>
              <a:t> </a:t>
            </a:r>
            <a:r>
              <a:rPr lang="pt-BR" dirty="0" err="1"/>
              <a:t>iaculis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 a </a:t>
            </a:r>
            <a:r>
              <a:rPr lang="pt-BR" dirty="0" err="1"/>
              <a:t>facilisis</a:t>
            </a:r>
            <a:r>
              <a:rPr lang="pt-BR" dirty="0"/>
              <a:t>. </a:t>
            </a:r>
            <a:r>
              <a:rPr lang="pt-BR" dirty="0" err="1"/>
              <a:t>Integer</a:t>
            </a:r>
            <a:r>
              <a:rPr lang="pt-BR" dirty="0"/>
              <a:t> </a:t>
            </a:r>
            <a:r>
              <a:rPr lang="pt-BR" dirty="0" err="1"/>
              <a:t>vehicula</a:t>
            </a:r>
            <a:r>
              <a:rPr lang="pt-BR" dirty="0"/>
              <a:t> </a:t>
            </a:r>
            <a:r>
              <a:rPr lang="pt-BR" dirty="0" err="1"/>
              <a:t>mattis</a:t>
            </a:r>
            <a:r>
              <a:rPr lang="pt-BR" dirty="0"/>
              <a:t> justo, </a:t>
            </a:r>
            <a:r>
              <a:rPr lang="pt-BR" dirty="0" err="1"/>
              <a:t>nec</a:t>
            </a:r>
            <a:r>
              <a:rPr lang="pt-BR" dirty="0"/>
              <a:t> </a:t>
            </a:r>
            <a:r>
              <a:rPr lang="pt-BR" dirty="0" err="1"/>
              <a:t>auctor</a:t>
            </a:r>
            <a:r>
              <a:rPr lang="pt-BR" dirty="0"/>
              <a:t> urna </a:t>
            </a:r>
            <a:r>
              <a:rPr lang="pt-BR" dirty="0" err="1"/>
              <a:t>feugiat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. </a:t>
            </a:r>
            <a:r>
              <a:rPr lang="pt-BR" dirty="0" err="1"/>
              <a:t>Praesent</a:t>
            </a:r>
            <a:r>
              <a:rPr lang="pt-BR" dirty="0"/>
              <a:t> </a:t>
            </a:r>
            <a:r>
              <a:rPr lang="pt-BR" dirty="0" err="1"/>
              <a:t>viverra</a:t>
            </a:r>
            <a:r>
              <a:rPr lang="pt-BR" dirty="0"/>
              <a:t> </a:t>
            </a:r>
            <a:r>
              <a:rPr lang="pt-BR" dirty="0" err="1"/>
              <a:t>porttitor</a:t>
            </a:r>
            <a:r>
              <a:rPr lang="pt-BR" dirty="0"/>
              <a:t> est, a </a:t>
            </a:r>
            <a:r>
              <a:rPr lang="pt-BR" dirty="0" err="1"/>
              <a:t>sollicitudin</a:t>
            </a:r>
            <a:r>
              <a:rPr lang="pt-BR" dirty="0"/>
              <a:t> </a:t>
            </a:r>
            <a:r>
              <a:rPr lang="pt-BR" dirty="0" err="1"/>
              <a:t>nibh</a:t>
            </a:r>
            <a:r>
              <a:rPr lang="pt-BR" dirty="0"/>
              <a:t> </a:t>
            </a:r>
            <a:r>
              <a:rPr lang="pt-BR" dirty="0" err="1"/>
              <a:t>dapibus</a:t>
            </a:r>
            <a:r>
              <a:rPr lang="pt-BR" dirty="0"/>
              <a:t> </a:t>
            </a:r>
            <a:r>
              <a:rPr lang="pt-BR" dirty="0" err="1"/>
              <a:t>volutpat</a:t>
            </a:r>
            <a:r>
              <a:rPr lang="pt-BR" dirty="0"/>
              <a:t>.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31D6CFC5-2253-E831-35CA-6F3E701EE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186861" cy="132556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+mn-lt"/>
              </a:rPr>
              <a:t>Nome da ONG/Rede/Movimento</a:t>
            </a:r>
            <a:br>
              <a:rPr lang="pt-BR" sz="3200" dirty="0">
                <a:latin typeface="+mn-lt"/>
              </a:rPr>
            </a:br>
            <a:r>
              <a:rPr lang="pt-BR" sz="3200" b="1" dirty="0">
                <a:latin typeface="+mn-lt"/>
              </a:rPr>
              <a:t>Nome do Projeto/Iniciativa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5FEA3D28-D365-EBDC-EAA8-26D2850467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26649" y="365125"/>
            <a:ext cx="1325563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511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4FBA282-EE84-A57E-196B-D87F902276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3200" dirty="0">
                <a:solidFill>
                  <a:srgbClr val="D24726"/>
                </a:solidFill>
              </a:rPr>
              <a:t>Impactos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7158371-CFC0-C2C1-1257-722011CEC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10512424" cy="368458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dirty="0" err="1"/>
              <a:t>Nulla</a:t>
            </a:r>
            <a:r>
              <a:rPr lang="pt-BR" dirty="0"/>
              <a:t> quis </a:t>
            </a:r>
            <a:r>
              <a:rPr lang="pt-BR" dirty="0" err="1"/>
              <a:t>dapibus</a:t>
            </a:r>
            <a:r>
              <a:rPr lang="pt-BR" dirty="0"/>
              <a:t> urna. </a:t>
            </a:r>
            <a:r>
              <a:rPr lang="pt-BR" dirty="0" err="1"/>
              <a:t>Maecenas</a:t>
            </a:r>
            <a:r>
              <a:rPr lang="pt-BR" dirty="0"/>
              <a:t> </a:t>
            </a:r>
            <a:r>
              <a:rPr lang="pt-BR" dirty="0" err="1"/>
              <a:t>arcu</a:t>
            </a:r>
            <a:r>
              <a:rPr lang="pt-BR" dirty="0"/>
              <a:t> </a:t>
            </a:r>
            <a:r>
              <a:rPr lang="pt-BR" dirty="0" err="1"/>
              <a:t>lacus</a:t>
            </a:r>
            <a:r>
              <a:rPr lang="pt-BR" dirty="0"/>
              <a:t>, </a:t>
            </a:r>
            <a:r>
              <a:rPr lang="pt-BR" dirty="0" err="1"/>
              <a:t>laoreet</a:t>
            </a:r>
            <a:r>
              <a:rPr lang="pt-BR" dirty="0"/>
              <a:t> </a:t>
            </a:r>
            <a:r>
              <a:rPr lang="pt-BR" dirty="0" err="1"/>
              <a:t>dapibus</a:t>
            </a:r>
            <a:r>
              <a:rPr lang="pt-BR" dirty="0"/>
              <a:t> ante vitae, </a:t>
            </a:r>
            <a:r>
              <a:rPr lang="pt-BR" dirty="0" err="1"/>
              <a:t>condimentum</a:t>
            </a:r>
            <a:r>
              <a:rPr lang="pt-BR" dirty="0"/>
              <a:t> </a:t>
            </a:r>
            <a:r>
              <a:rPr lang="pt-BR" dirty="0" err="1"/>
              <a:t>mollis</a:t>
            </a:r>
            <a:r>
              <a:rPr lang="pt-BR" dirty="0"/>
              <a:t> justo. </a:t>
            </a:r>
            <a:r>
              <a:rPr lang="pt-BR" dirty="0" err="1"/>
              <a:t>Duis</a:t>
            </a:r>
            <a:r>
              <a:rPr lang="pt-BR" dirty="0"/>
              <a:t> non </a:t>
            </a:r>
            <a:r>
              <a:rPr lang="pt-BR" dirty="0" err="1"/>
              <a:t>diam</a:t>
            </a:r>
            <a:r>
              <a:rPr lang="pt-BR" dirty="0"/>
              <a:t> </a:t>
            </a:r>
            <a:r>
              <a:rPr lang="pt-BR" dirty="0" err="1"/>
              <a:t>vestibulum</a:t>
            </a:r>
            <a:r>
              <a:rPr lang="pt-BR" dirty="0"/>
              <a:t>, </a:t>
            </a:r>
            <a:r>
              <a:rPr lang="pt-BR" dirty="0" err="1"/>
              <a:t>efficitur</a:t>
            </a:r>
            <a:r>
              <a:rPr lang="pt-BR" dirty="0"/>
              <a:t> libero quis, </a:t>
            </a:r>
            <a:r>
              <a:rPr lang="pt-BR" dirty="0" err="1"/>
              <a:t>consectetur</a:t>
            </a:r>
            <a:r>
              <a:rPr lang="pt-BR" dirty="0"/>
              <a:t> magna. Ut </a:t>
            </a:r>
            <a:r>
              <a:rPr lang="pt-BR" dirty="0" err="1"/>
              <a:t>pulvinar</a:t>
            </a:r>
            <a:r>
              <a:rPr lang="pt-BR" dirty="0"/>
              <a:t> </a:t>
            </a:r>
            <a:r>
              <a:rPr lang="pt-BR" dirty="0" err="1"/>
              <a:t>velit</a:t>
            </a:r>
            <a:r>
              <a:rPr lang="pt-BR" dirty="0"/>
              <a:t> </a:t>
            </a:r>
            <a:r>
              <a:rPr lang="pt-BR" dirty="0" err="1"/>
              <a:t>vel</a:t>
            </a:r>
            <a:r>
              <a:rPr lang="pt-BR" dirty="0"/>
              <a:t> </a:t>
            </a:r>
            <a:r>
              <a:rPr lang="pt-BR" dirty="0" err="1"/>
              <a:t>nisi</a:t>
            </a:r>
            <a:r>
              <a:rPr lang="pt-BR" dirty="0"/>
              <a:t> </a:t>
            </a:r>
            <a:r>
              <a:rPr lang="pt-BR" dirty="0" err="1"/>
              <a:t>condimentum</a:t>
            </a:r>
            <a:r>
              <a:rPr lang="pt-BR" dirty="0"/>
              <a:t>, et </a:t>
            </a:r>
            <a:r>
              <a:rPr lang="pt-BR" dirty="0" err="1"/>
              <a:t>commodo</a:t>
            </a:r>
            <a:r>
              <a:rPr lang="pt-BR" dirty="0"/>
              <a:t> </a:t>
            </a:r>
            <a:r>
              <a:rPr lang="pt-BR" dirty="0" err="1"/>
              <a:t>mauris</a:t>
            </a:r>
            <a:r>
              <a:rPr lang="pt-BR" dirty="0"/>
              <a:t> </a:t>
            </a:r>
            <a:r>
              <a:rPr lang="pt-BR" dirty="0" err="1"/>
              <a:t>consectetur</a:t>
            </a:r>
            <a:r>
              <a:rPr lang="pt-BR" dirty="0"/>
              <a:t>. </a:t>
            </a:r>
            <a:r>
              <a:rPr lang="pt-BR" dirty="0" err="1"/>
              <a:t>Maecenas</a:t>
            </a:r>
            <a:r>
              <a:rPr lang="pt-BR" dirty="0"/>
              <a:t> </a:t>
            </a:r>
            <a:r>
              <a:rPr lang="pt-BR" dirty="0" err="1"/>
              <a:t>odio</a:t>
            </a:r>
            <a:r>
              <a:rPr lang="pt-BR" dirty="0"/>
              <a:t> </a:t>
            </a:r>
            <a:r>
              <a:rPr lang="pt-BR" dirty="0" err="1"/>
              <a:t>odio</a:t>
            </a:r>
            <a:r>
              <a:rPr lang="pt-BR" dirty="0"/>
              <a:t>, </a:t>
            </a:r>
            <a:r>
              <a:rPr lang="pt-BR" dirty="0" err="1"/>
              <a:t>semper</a:t>
            </a:r>
            <a:r>
              <a:rPr lang="pt-BR" dirty="0"/>
              <a:t> non </a:t>
            </a:r>
            <a:r>
              <a:rPr lang="pt-BR" dirty="0" err="1"/>
              <a:t>felis</a:t>
            </a:r>
            <a:r>
              <a:rPr lang="pt-BR" dirty="0"/>
              <a:t> porta, </a:t>
            </a:r>
            <a:r>
              <a:rPr lang="pt-BR" dirty="0" err="1"/>
              <a:t>dictum</a:t>
            </a:r>
            <a:r>
              <a:rPr lang="pt-BR" dirty="0"/>
              <a:t> </a:t>
            </a:r>
            <a:r>
              <a:rPr lang="pt-BR" dirty="0" err="1"/>
              <a:t>mattis</a:t>
            </a:r>
            <a:r>
              <a:rPr lang="pt-BR" dirty="0"/>
              <a:t> </a:t>
            </a:r>
            <a:r>
              <a:rPr lang="pt-BR" dirty="0" err="1"/>
              <a:t>dui</a:t>
            </a:r>
            <a:r>
              <a:rPr lang="pt-BR" dirty="0"/>
              <a:t>. Ut </a:t>
            </a:r>
            <a:r>
              <a:rPr lang="pt-BR" dirty="0" err="1"/>
              <a:t>tempor</a:t>
            </a:r>
            <a:r>
              <a:rPr lang="pt-BR" dirty="0"/>
              <a:t> </a:t>
            </a:r>
            <a:r>
              <a:rPr lang="pt-BR" dirty="0" err="1"/>
              <a:t>lacinia</a:t>
            </a:r>
            <a:r>
              <a:rPr lang="pt-BR" dirty="0"/>
              <a:t> </a:t>
            </a:r>
            <a:r>
              <a:rPr lang="pt-BR" dirty="0" err="1"/>
              <a:t>arcu</a:t>
            </a:r>
            <a:r>
              <a:rPr lang="pt-BR" dirty="0"/>
              <a:t> vitae </a:t>
            </a:r>
            <a:r>
              <a:rPr lang="pt-BR" dirty="0" err="1"/>
              <a:t>mattis</a:t>
            </a:r>
            <a:r>
              <a:rPr lang="pt-BR" dirty="0"/>
              <a:t>. </a:t>
            </a:r>
            <a:r>
              <a:rPr lang="pt-BR" dirty="0" err="1"/>
              <a:t>Mauris</a:t>
            </a:r>
            <a:r>
              <a:rPr lang="pt-BR" dirty="0"/>
              <a:t> </a:t>
            </a:r>
            <a:r>
              <a:rPr lang="pt-BR" dirty="0" err="1"/>
              <a:t>scelerisque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 </a:t>
            </a:r>
            <a:r>
              <a:rPr lang="pt-BR" dirty="0" err="1"/>
              <a:t>at</a:t>
            </a:r>
            <a:r>
              <a:rPr lang="pt-BR" dirty="0"/>
              <a:t> </a:t>
            </a:r>
            <a:r>
              <a:rPr lang="pt-BR" dirty="0" err="1"/>
              <a:t>cursus</a:t>
            </a:r>
            <a:r>
              <a:rPr lang="pt-BR" dirty="0"/>
              <a:t> </a:t>
            </a:r>
            <a:r>
              <a:rPr lang="pt-BR" dirty="0" err="1"/>
              <a:t>cursus</a:t>
            </a:r>
            <a:r>
              <a:rPr lang="pt-BR" dirty="0"/>
              <a:t>. </a:t>
            </a:r>
            <a:r>
              <a:rPr lang="pt-BR" dirty="0" err="1"/>
              <a:t>Fusce</a:t>
            </a:r>
            <a:r>
              <a:rPr lang="pt-BR" dirty="0"/>
              <a:t> </a:t>
            </a:r>
            <a:r>
              <a:rPr lang="pt-BR" dirty="0" err="1"/>
              <a:t>eget</a:t>
            </a:r>
            <a:r>
              <a:rPr lang="pt-BR" dirty="0"/>
              <a:t> </a:t>
            </a:r>
            <a:r>
              <a:rPr lang="pt-BR" dirty="0" err="1"/>
              <a:t>risus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 </a:t>
            </a:r>
            <a:r>
              <a:rPr lang="pt-BR" dirty="0" err="1"/>
              <a:t>dui</a:t>
            </a:r>
            <a:r>
              <a:rPr lang="pt-BR" dirty="0"/>
              <a:t> </a:t>
            </a:r>
            <a:r>
              <a:rPr lang="pt-BR" dirty="0" err="1"/>
              <a:t>commodo</a:t>
            </a:r>
            <a:r>
              <a:rPr lang="pt-BR" dirty="0"/>
              <a:t> </a:t>
            </a:r>
            <a:r>
              <a:rPr lang="pt-BR" dirty="0" err="1"/>
              <a:t>molestie</a:t>
            </a:r>
            <a:r>
              <a:rPr lang="pt-BR" dirty="0"/>
              <a:t> </a:t>
            </a:r>
            <a:r>
              <a:rPr lang="pt-BR" dirty="0" err="1"/>
              <a:t>vel</a:t>
            </a:r>
            <a:r>
              <a:rPr lang="pt-BR" dirty="0"/>
              <a:t> quis massa.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consequat</a:t>
            </a:r>
            <a:r>
              <a:rPr lang="pt-BR" dirty="0"/>
              <a:t> </a:t>
            </a:r>
            <a:r>
              <a:rPr lang="pt-BR" dirty="0" err="1"/>
              <a:t>dolor</a:t>
            </a:r>
            <a:r>
              <a:rPr lang="pt-BR" dirty="0"/>
              <a:t> massa, quis </a:t>
            </a:r>
            <a:r>
              <a:rPr lang="pt-BR" dirty="0" err="1"/>
              <a:t>pulvinar</a:t>
            </a:r>
            <a:r>
              <a:rPr lang="pt-BR" dirty="0"/>
              <a:t> libero </a:t>
            </a:r>
            <a:r>
              <a:rPr lang="pt-BR" dirty="0" err="1"/>
              <a:t>aliquet</a:t>
            </a:r>
            <a:r>
              <a:rPr lang="pt-BR" dirty="0"/>
              <a:t> vel. </a:t>
            </a:r>
            <a:r>
              <a:rPr lang="pt-BR" dirty="0" err="1"/>
              <a:t>Maecenas</a:t>
            </a:r>
            <a:r>
              <a:rPr lang="pt-BR" dirty="0"/>
              <a:t> porta </a:t>
            </a:r>
            <a:r>
              <a:rPr lang="pt-BR" dirty="0" err="1"/>
              <a:t>varius</a:t>
            </a:r>
            <a:r>
              <a:rPr lang="pt-BR" dirty="0"/>
              <a:t> </a:t>
            </a:r>
            <a:r>
              <a:rPr lang="pt-BR" dirty="0" err="1"/>
              <a:t>nulla</a:t>
            </a:r>
            <a:r>
              <a:rPr lang="pt-BR" dirty="0"/>
              <a:t>, </a:t>
            </a:r>
            <a:r>
              <a:rPr lang="pt-BR" dirty="0" err="1"/>
              <a:t>eget</a:t>
            </a:r>
            <a:r>
              <a:rPr lang="pt-BR" dirty="0"/>
              <a:t> </a:t>
            </a:r>
            <a:r>
              <a:rPr lang="pt-BR" dirty="0" err="1"/>
              <a:t>malesuada</a:t>
            </a:r>
            <a:r>
              <a:rPr lang="pt-BR" dirty="0"/>
              <a:t> </a:t>
            </a:r>
            <a:r>
              <a:rPr lang="pt-BR" dirty="0" err="1"/>
              <a:t>ex</a:t>
            </a:r>
            <a:r>
              <a:rPr lang="pt-BR" dirty="0"/>
              <a:t> </a:t>
            </a:r>
            <a:r>
              <a:rPr lang="pt-BR" dirty="0" err="1"/>
              <a:t>euismod</a:t>
            </a:r>
            <a:r>
              <a:rPr lang="pt-BR" dirty="0"/>
              <a:t> </a:t>
            </a:r>
            <a:r>
              <a:rPr lang="pt-BR" dirty="0" err="1"/>
              <a:t>sodales</a:t>
            </a:r>
            <a:r>
              <a:rPr lang="pt-BR" dirty="0"/>
              <a:t>. </a:t>
            </a:r>
            <a:r>
              <a:rPr lang="pt-BR" dirty="0" err="1"/>
              <a:t>Phasellus</a:t>
            </a:r>
            <a:r>
              <a:rPr lang="pt-BR" dirty="0"/>
              <a:t> </a:t>
            </a:r>
            <a:r>
              <a:rPr lang="pt-BR" dirty="0" err="1"/>
              <a:t>ornare</a:t>
            </a:r>
            <a:r>
              <a:rPr lang="pt-BR" dirty="0"/>
              <a:t> </a:t>
            </a:r>
            <a:r>
              <a:rPr lang="pt-BR" dirty="0" err="1"/>
              <a:t>tincidunt</a:t>
            </a:r>
            <a:r>
              <a:rPr lang="pt-BR" dirty="0"/>
              <a:t> </a:t>
            </a:r>
            <a:r>
              <a:rPr lang="pt-BR" dirty="0" err="1"/>
              <a:t>nisi</a:t>
            </a:r>
            <a:r>
              <a:rPr lang="pt-BR" dirty="0"/>
              <a:t>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sagittis</a:t>
            </a:r>
            <a:r>
              <a:rPr lang="pt-BR" dirty="0"/>
              <a:t>. </a:t>
            </a:r>
            <a:r>
              <a:rPr lang="pt-BR" dirty="0" err="1"/>
              <a:t>Aliquam</a:t>
            </a:r>
            <a:r>
              <a:rPr lang="pt-BR" dirty="0"/>
              <a:t> urna mi, </a:t>
            </a:r>
            <a:r>
              <a:rPr lang="pt-BR" dirty="0" err="1"/>
              <a:t>vehicula</a:t>
            </a:r>
            <a:r>
              <a:rPr lang="pt-BR" dirty="0"/>
              <a:t> vitae </a:t>
            </a:r>
            <a:r>
              <a:rPr lang="pt-BR" dirty="0" err="1"/>
              <a:t>neque</a:t>
            </a:r>
            <a:r>
              <a:rPr lang="pt-BR" dirty="0"/>
              <a:t> ut, tempus </a:t>
            </a:r>
            <a:r>
              <a:rPr lang="pt-BR" dirty="0" err="1"/>
              <a:t>sodales</a:t>
            </a:r>
            <a:r>
              <a:rPr lang="pt-BR" dirty="0"/>
              <a:t> </a:t>
            </a:r>
            <a:r>
              <a:rPr lang="pt-BR" dirty="0" err="1"/>
              <a:t>orci</a:t>
            </a:r>
            <a:r>
              <a:rPr lang="pt-BR" dirty="0"/>
              <a:t>. </a:t>
            </a:r>
            <a:r>
              <a:rPr lang="pt-BR" dirty="0" err="1"/>
              <a:t>Integer</a:t>
            </a:r>
            <a:r>
              <a:rPr lang="pt-BR" dirty="0"/>
              <a:t> magna massa, </a:t>
            </a:r>
            <a:r>
              <a:rPr lang="pt-BR" dirty="0" err="1"/>
              <a:t>commodo</a:t>
            </a:r>
            <a:r>
              <a:rPr lang="pt-BR" dirty="0"/>
              <a:t> </a:t>
            </a:r>
            <a:r>
              <a:rPr lang="pt-BR" dirty="0" err="1"/>
              <a:t>vel</a:t>
            </a:r>
            <a:r>
              <a:rPr lang="pt-BR" dirty="0"/>
              <a:t> </a:t>
            </a:r>
            <a:r>
              <a:rPr lang="pt-BR" dirty="0" err="1"/>
              <a:t>dignissim</a:t>
            </a:r>
            <a:r>
              <a:rPr lang="pt-BR" dirty="0"/>
              <a:t> ut, </a:t>
            </a:r>
            <a:r>
              <a:rPr lang="pt-BR" dirty="0" err="1"/>
              <a:t>auctor</a:t>
            </a:r>
            <a:r>
              <a:rPr lang="pt-BR" dirty="0"/>
              <a:t> et </a:t>
            </a:r>
            <a:r>
              <a:rPr lang="pt-BR" dirty="0" err="1"/>
              <a:t>enim</a:t>
            </a:r>
            <a:r>
              <a:rPr lang="pt-BR" dirty="0"/>
              <a:t>. </a:t>
            </a:r>
            <a:r>
              <a:rPr lang="pt-BR" dirty="0" err="1"/>
              <a:t>Quisque</a:t>
            </a:r>
            <a:r>
              <a:rPr lang="pt-BR" dirty="0"/>
              <a:t> </a:t>
            </a:r>
            <a:r>
              <a:rPr lang="pt-BR" dirty="0" err="1"/>
              <a:t>egestas</a:t>
            </a:r>
            <a:r>
              <a:rPr lang="pt-BR" dirty="0"/>
              <a:t> </a:t>
            </a:r>
            <a:r>
              <a:rPr lang="pt-BR" dirty="0" err="1"/>
              <a:t>tellus</a:t>
            </a:r>
            <a:r>
              <a:rPr lang="pt-BR" dirty="0"/>
              <a:t> in </a:t>
            </a:r>
            <a:r>
              <a:rPr lang="pt-BR" dirty="0" err="1"/>
              <a:t>nibh</a:t>
            </a:r>
            <a:r>
              <a:rPr lang="pt-BR" dirty="0"/>
              <a:t> </a:t>
            </a:r>
            <a:r>
              <a:rPr lang="pt-BR" dirty="0" err="1"/>
              <a:t>rutrum</a:t>
            </a:r>
            <a:r>
              <a:rPr lang="pt-BR" dirty="0"/>
              <a:t> </a:t>
            </a:r>
            <a:r>
              <a:rPr lang="pt-BR" dirty="0" err="1"/>
              <a:t>bibendum</a:t>
            </a:r>
            <a:r>
              <a:rPr lang="pt-BR" dirty="0"/>
              <a:t>. Etiam </a:t>
            </a:r>
            <a:r>
              <a:rPr lang="pt-BR" dirty="0" err="1"/>
              <a:t>tincidunt</a:t>
            </a:r>
            <a:r>
              <a:rPr lang="pt-BR" dirty="0"/>
              <a:t> </a:t>
            </a:r>
            <a:r>
              <a:rPr lang="pt-BR" dirty="0" err="1"/>
              <a:t>nec</a:t>
            </a:r>
            <a:r>
              <a:rPr lang="pt-BR" dirty="0"/>
              <a:t> </a:t>
            </a:r>
            <a:r>
              <a:rPr lang="pt-BR" dirty="0" err="1"/>
              <a:t>lorem</a:t>
            </a:r>
            <a:r>
              <a:rPr lang="pt-BR" dirty="0"/>
              <a:t> </a:t>
            </a:r>
            <a:r>
              <a:rPr lang="pt-BR" dirty="0" err="1"/>
              <a:t>at</a:t>
            </a:r>
            <a:r>
              <a:rPr lang="pt-BR" dirty="0"/>
              <a:t> </a:t>
            </a:r>
            <a:r>
              <a:rPr lang="pt-BR" dirty="0" err="1"/>
              <a:t>tristique</a:t>
            </a:r>
            <a:r>
              <a:rPr lang="pt-BR" dirty="0"/>
              <a:t>.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A9CF481E-36D7-70E4-6C7B-7F4F708D0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186861" cy="132556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+mn-lt"/>
              </a:rPr>
              <a:t>Nome da ONG/Rede/Movimento</a:t>
            </a:r>
            <a:br>
              <a:rPr lang="pt-BR" sz="3200" dirty="0">
                <a:latin typeface="+mn-lt"/>
              </a:rPr>
            </a:br>
            <a:r>
              <a:rPr lang="pt-BR" sz="3200" b="1" dirty="0">
                <a:latin typeface="+mn-lt"/>
              </a:rPr>
              <a:t>Nome do Projeto/Iniciativa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E7CD0302-5C8B-F6C3-045F-9728C64109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26649" y="365125"/>
            <a:ext cx="1325563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237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4FBA282-EE84-A57E-196B-D87F902276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3200" dirty="0">
                <a:solidFill>
                  <a:srgbClr val="D24726"/>
                </a:solidFill>
              </a:rPr>
              <a:t>Lições aprendidas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7158371-CFC0-C2C1-1257-722011CEC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10512424" cy="368458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rhoncus</a:t>
            </a:r>
            <a:r>
              <a:rPr lang="pt-BR" dirty="0"/>
              <a:t> </a:t>
            </a:r>
            <a:r>
              <a:rPr lang="pt-BR" dirty="0" err="1"/>
              <a:t>vel</a:t>
            </a:r>
            <a:r>
              <a:rPr lang="pt-BR" dirty="0"/>
              <a:t> sem </a:t>
            </a:r>
            <a:r>
              <a:rPr lang="pt-BR" dirty="0" err="1"/>
              <a:t>vel</a:t>
            </a:r>
            <a:r>
              <a:rPr lang="pt-BR" dirty="0"/>
              <a:t> </a:t>
            </a:r>
            <a:r>
              <a:rPr lang="pt-BR" dirty="0" err="1"/>
              <a:t>molestie</a:t>
            </a:r>
            <a:r>
              <a:rPr lang="pt-BR" dirty="0"/>
              <a:t>. </a:t>
            </a:r>
            <a:r>
              <a:rPr lang="pt-BR" dirty="0" err="1"/>
              <a:t>Aenean</a:t>
            </a:r>
            <a:r>
              <a:rPr lang="pt-BR" dirty="0"/>
              <a:t> </a:t>
            </a:r>
            <a:r>
              <a:rPr lang="pt-BR" dirty="0" err="1"/>
              <a:t>cursus</a:t>
            </a:r>
            <a:r>
              <a:rPr lang="pt-BR" dirty="0"/>
              <a:t> </a:t>
            </a:r>
            <a:r>
              <a:rPr lang="pt-BR" dirty="0" err="1"/>
              <a:t>ullamcorper</a:t>
            </a:r>
            <a:r>
              <a:rPr lang="pt-BR" dirty="0"/>
              <a:t> </a:t>
            </a:r>
            <a:r>
              <a:rPr lang="pt-BR" dirty="0" err="1"/>
              <a:t>tempor</a:t>
            </a:r>
            <a:r>
              <a:rPr lang="pt-BR" dirty="0"/>
              <a:t>. </a:t>
            </a:r>
            <a:r>
              <a:rPr lang="pt-BR" dirty="0" err="1"/>
              <a:t>Phasellus</a:t>
            </a:r>
            <a:r>
              <a:rPr lang="pt-BR" dirty="0"/>
              <a:t> </a:t>
            </a:r>
            <a:r>
              <a:rPr lang="pt-BR" dirty="0" err="1"/>
              <a:t>sollicitudin</a:t>
            </a:r>
            <a:r>
              <a:rPr lang="pt-BR" dirty="0"/>
              <a:t> </a:t>
            </a:r>
            <a:r>
              <a:rPr lang="pt-BR" dirty="0" err="1"/>
              <a:t>lectus</a:t>
            </a:r>
            <a:r>
              <a:rPr lang="pt-BR" dirty="0"/>
              <a:t> </a:t>
            </a:r>
            <a:r>
              <a:rPr lang="pt-BR" dirty="0" err="1"/>
              <a:t>nec</a:t>
            </a:r>
            <a:r>
              <a:rPr lang="pt-BR" dirty="0"/>
              <a:t> </a:t>
            </a:r>
            <a:r>
              <a:rPr lang="pt-BR" dirty="0" err="1"/>
              <a:t>pulvinar</a:t>
            </a:r>
            <a:r>
              <a:rPr lang="pt-BR" dirty="0"/>
              <a:t> </a:t>
            </a:r>
            <a:r>
              <a:rPr lang="pt-BR" dirty="0" err="1"/>
              <a:t>imperdiet</a:t>
            </a:r>
            <a:r>
              <a:rPr lang="pt-BR" dirty="0"/>
              <a:t>. </a:t>
            </a:r>
            <a:r>
              <a:rPr lang="pt-BR" dirty="0" err="1"/>
              <a:t>Curabitur</a:t>
            </a:r>
            <a:r>
              <a:rPr lang="pt-BR" dirty="0"/>
              <a:t> </a:t>
            </a:r>
            <a:r>
              <a:rPr lang="pt-BR" dirty="0" err="1"/>
              <a:t>iaculis</a:t>
            </a:r>
            <a:r>
              <a:rPr lang="pt-BR" dirty="0"/>
              <a:t> </a:t>
            </a:r>
            <a:r>
              <a:rPr lang="pt-BR" dirty="0" err="1"/>
              <a:t>quam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 sem </a:t>
            </a:r>
            <a:r>
              <a:rPr lang="pt-BR" dirty="0" err="1"/>
              <a:t>rhoncus</a:t>
            </a:r>
            <a:r>
              <a:rPr lang="pt-BR" dirty="0"/>
              <a:t>, in </a:t>
            </a:r>
            <a:r>
              <a:rPr lang="pt-BR" dirty="0" err="1"/>
              <a:t>scelerisque</a:t>
            </a:r>
            <a:r>
              <a:rPr lang="pt-BR" dirty="0"/>
              <a:t> </a:t>
            </a:r>
            <a:r>
              <a:rPr lang="pt-BR" dirty="0" err="1"/>
              <a:t>metus</a:t>
            </a:r>
            <a:r>
              <a:rPr lang="pt-BR" dirty="0"/>
              <a:t> </a:t>
            </a:r>
            <a:r>
              <a:rPr lang="pt-BR" dirty="0" err="1"/>
              <a:t>pretium</a:t>
            </a:r>
            <a:r>
              <a:rPr lang="pt-BR" dirty="0"/>
              <a:t>. </a:t>
            </a:r>
            <a:r>
              <a:rPr lang="pt-BR" dirty="0" err="1"/>
              <a:t>Praesent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 nunc, </a:t>
            </a:r>
            <a:r>
              <a:rPr lang="pt-BR" dirty="0" err="1"/>
              <a:t>varius</a:t>
            </a:r>
            <a:r>
              <a:rPr lang="pt-BR" dirty="0"/>
              <a:t> vitae </a:t>
            </a:r>
            <a:r>
              <a:rPr lang="pt-BR" dirty="0" err="1"/>
              <a:t>tellus</a:t>
            </a:r>
            <a:r>
              <a:rPr lang="pt-BR" dirty="0"/>
              <a:t> ut, </a:t>
            </a:r>
            <a:r>
              <a:rPr lang="pt-BR" dirty="0" err="1"/>
              <a:t>cursus</a:t>
            </a:r>
            <a:r>
              <a:rPr lang="pt-BR" dirty="0"/>
              <a:t> </a:t>
            </a:r>
            <a:r>
              <a:rPr lang="pt-BR" dirty="0" err="1"/>
              <a:t>malesuada</a:t>
            </a:r>
            <a:r>
              <a:rPr lang="pt-BR" dirty="0"/>
              <a:t> magna. </a:t>
            </a:r>
            <a:r>
              <a:rPr lang="pt-BR" dirty="0" err="1"/>
              <a:t>Quisque</a:t>
            </a:r>
            <a:r>
              <a:rPr lang="pt-BR" dirty="0"/>
              <a:t> </a:t>
            </a:r>
            <a:r>
              <a:rPr lang="pt-BR" dirty="0" err="1"/>
              <a:t>vehicula</a:t>
            </a:r>
            <a:r>
              <a:rPr lang="pt-BR" dirty="0"/>
              <a:t> </a:t>
            </a:r>
            <a:r>
              <a:rPr lang="pt-BR" dirty="0" err="1"/>
              <a:t>elementum</a:t>
            </a:r>
            <a:r>
              <a:rPr lang="pt-BR" dirty="0"/>
              <a:t> </a:t>
            </a:r>
            <a:r>
              <a:rPr lang="pt-BR" dirty="0" err="1"/>
              <a:t>mattis</a:t>
            </a:r>
            <a:r>
              <a:rPr lang="pt-BR" dirty="0"/>
              <a:t>. </a:t>
            </a: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 </a:t>
            </a:r>
            <a:r>
              <a:rPr lang="pt-BR" dirty="0" err="1"/>
              <a:t>risus</a:t>
            </a:r>
            <a:r>
              <a:rPr lang="pt-BR" dirty="0"/>
              <a:t> </a:t>
            </a:r>
            <a:r>
              <a:rPr lang="pt-BR" dirty="0" err="1"/>
              <a:t>porttitor</a:t>
            </a:r>
            <a:r>
              <a:rPr lang="pt-BR" dirty="0"/>
              <a:t>, </a:t>
            </a:r>
            <a:r>
              <a:rPr lang="pt-BR" dirty="0" err="1"/>
              <a:t>aliquet</a:t>
            </a:r>
            <a:r>
              <a:rPr lang="pt-BR" dirty="0"/>
              <a:t> </a:t>
            </a:r>
            <a:r>
              <a:rPr lang="pt-BR" dirty="0" err="1"/>
              <a:t>eros</a:t>
            </a:r>
            <a:r>
              <a:rPr lang="pt-BR" dirty="0"/>
              <a:t> </a:t>
            </a:r>
            <a:r>
              <a:rPr lang="pt-BR" dirty="0" err="1"/>
              <a:t>sed</a:t>
            </a:r>
            <a:r>
              <a:rPr lang="pt-BR" dirty="0"/>
              <a:t>, </a:t>
            </a:r>
            <a:r>
              <a:rPr lang="pt-BR" dirty="0" err="1"/>
              <a:t>bibendum</a:t>
            </a:r>
            <a:r>
              <a:rPr lang="pt-BR" dirty="0"/>
              <a:t> ex. </a:t>
            </a:r>
            <a:r>
              <a:rPr lang="pt-BR" dirty="0" err="1"/>
              <a:t>Suspendisse</a:t>
            </a:r>
            <a:r>
              <a:rPr lang="pt-BR" dirty="0"/>
              <a:t> </a:t>
            </a:r>
            <a:r>
              <a:rPr lang="pt-BR" dirty="0" err="1"/>
              <a:t>potenti</a:t>
            </a:r>
            <a:r>
              <a:rPr lang="pt-BR" dirty="0"/>
              <a:t>.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velit</a:t>
            </a:r>
            <a:r>
              <a:rPr lang="pt-BR" dirty="0"/>
              <a:t> </a:t>
            </a:r>
            <a:r>
              <a:rPr lang="pt-BR" dirty="0" err="1"/>
              <a:t>quam</a:t>
            </a:r>
            <a:r>
              <a:rPr lang="pt-BR" dirty="0"/>
              <a:t>, </a:t>
            </a:r>
            <a:r>
              <a:rPr lang="pt-BR" dirty="0" err="1"/>
              <a:t>vulputate</a:t>
            </a:r>
            <a:r>
              <a:rPr lang="pt-BR" dirty="0"/>
              <a:t> </a:t>
            </a:r>
            <a:r>
              <a:rPr lang="pt-BR" dirty="0" err="1"/>
              <a:t>nec</a:t>
            </a:r>
            <a:r>
              <a:rPr lang="pt-BR" dirty="0"/>
              <a:t> </a:t>
            </a:r>
            <a:r>
              <a:rPr lang="pt-BR" dirty="0" err="1"/>
              <a:t>nibh</a:t>
            </a:r>
            <a:r>
              <a:rPr lang="pt-BR" dirty="0"/>
              <a:t> vitae, </a:t>
            </a:r>
            <a:r>
              <a:rPr lang="pt-BR" dirty="0" err="1"/>
              <a:t>elementum</a:t>
            </a:r>
            <a:r>
              <a:rPr lang="pt-BR" dirty="0"/>
              <a:t> </a:t>
            </a:r>
            <a:r>
              <a:rPr lang="pt-BR" dirty="0" err="1"/>
              <a:t>rutrum</a:t>
            </a:r>
            <a:r>
              <a:rPr lang="pt-BR" dirty="0"/>
              <a:t> </a:t>
            </a:r>
            <a:r>
              <a:rPr lang="pt-BR" dirty="0" err="1"/>
              <a:t>leo</a:t>
            </a:r>
            <a:r>
              <a:rPr lang="pt-BR" dirty="0"/>
              <a:t>. </a:t>
            </a:r>
            <a:r>
              <a:rPr lang="pt-BR" dirty="0" err="1"/>
              <a:t>Cras</a:t>
            </a:r>
            <a:r>
              <a:rPr lang="pt-BR" dirty="0"/>
              <a:t> </a:t>
            </a:r>
            <a:r>
              <a:rPr lang="pt-BR" dirty="0" err="1"/>
              <a:t>porttitor</a:t>
            </a:r>
            <a:r>
              <a:rPr lang="pt-BR" dirty="0"/>
              <a:t> </a:t>
            </a:r>
            <a:r>
              <a:rPr lang="pt-BR" dirty="0" err="1"/>
              <a:t>risus</a:t>
            </a:r>
            <a:r>
              <a:rPr lang="pt-BR" dirty="0"/>
              <a:t> </a:t>
            </a:r>
            <a:r>
              <a:rPr lang="pt-BR" dirty="0" err="1"/>
              <a:t>tincidunt</a:t>
            </a:r>
            <a:r>
              <a:rPr lang="pt-BR" dirty="0"/>
              <a:t>, </a:t>
            </a:r>
            <a:r>
              <a:rPr lang="pt-BR" dirty="0" err="1"/>
              <a:t>sagittis</a:t>
            </a:r>
            <a:r>
              <a:rPr lang="pt-BR" dirty="0"/>
              <a:t> </a:t>
            </a:r>
            <a:r>
              <a:rPr lang="pt-BR" dirty="0" err="1"/>
              <a:t>nibh</a:t>
            </a:r>
            <a:r>
              <a:rPr lang="pt-BR" dirty="0"/>
              <a:t> </a:t>
            </a:r>
            <a:r>
              <a:rPr lang="pt-BR" dirty="0" err="1"/>
              <a:t>ullamcorper</a:t>
            </a:r>
            <a:r>
              <a:rPr lang="pt-BR" dirty="0"/>
              <a:t>, </a:t>
            </a:r>
            <a:r>
              <a:rPr lang="pt-BR" dirty="0" err="1"/>
              <a:t>mattis</a:t>
            </a:r>
            <a:r>
              <a:rPr lang="pt-BR" dirty="0"/>
              <a:t> </a:t>
            </a:r>
            <a:r>
              <a:rPr lang="pt-BR" dirty="0" err="1"/>
              <a:t>eros</a:t>
            </a:r>
            <a:r>
              <a:rPr lang="pt-BR" dirty="0"/>
              <a:t>. </a:t>
            </a:r>
            <a:r>
              <a:rPr lang="pt-BR" dirty="0" err="1"/>
              <a:t>Phasellus</a:t>
            </a:r>
            <a:r>
              <a:rPr lang="pt-BR" dirty="0"/>
              <a:t> quis mi non </a:t>
            </a:r>
            <a:r>
              <a:rPr lang="pt-BR" dirty="0" err="1"/>
              <a:t>quam</a:t>
            </a:r>
            <a:r>
              <a:rPr lang="pt-BR" dirty="0"/>
              <a:t> </a:t>
            </a:r>
            <a:r>
              <a:rPr lang="pt-BR" dirty="0" err="1"/>
              <a:t>ullamcorper</a:t>
            </a:r>
            <a:r>
              <a:rPr lang="pt-BR" dirty="0"/>
              <a:t> </a:t>
            </a:r>
            <a:r>
              <a:rPr lang="pt-BR" dirty="0" err="1"/>
              <a:t>elementum</a:t>
            </a:r>
            <a:r>
              <a:rPr lang="pt-BR" dirty="0"/>
              <a:t> </a:t>
            </a:r>
            <a:r>
              <a:rPr lang="pt-BR" dirty="0" err="1"/>
              <a:t>eget</a:t>
            </a:r>
            <a:r>
              <a:rPr lang="pt-BR" dirty="0"/>
              <a:t> ut magna. </a:t>
            </a:r>
            <a:r>
              <a:rPr lang="pt-BR" dirty="0" err="1"/>
              <a:t>Aliquam</a:t>
            </a:r>
            <a:r>
              <a:rPr lang="pt-BR" dirty="0"/>
              <a:t> et </a:t>
            </a:r>
            <a:r>
              <a:rPr lang="pt-BR" dirty="0" err="1"/>
              <a:t>iaculis</a:t>
            </a:r>
            <a:r>
              <a:rPr lang="pt-BR" dirty="0"/>
              <a:t> </a:t>
            </a:r>
            <a:r>
              <a:rPr lang="pt-BR" dirty="0" err="1"/>
              <a:t>leo</a:t>
            </a:r>
            <a:r>
              <a:rPr lang="pt-BR" dirty="0"/>
              <a:t>.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EAEE06E-A715-17F5-DC25-AFEEF2E49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186861" cy="132556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+mn-lt"/>
              </a:rPr>
              <a:t>Nome da ONG/Rede/Movimento</a:t>
            </a:r>
            <a:br>
              <a:rPr lang="pt-BR" sz="3200" dirty="0">
                <a:latin typeface="+mn-lt"/>
              </a:rPr>
            </a:br>
            <a:r>
              <a:rPr lang="pt-BR" sz="3200" b="1" dirty="0">
                <a:latin typeface="+mn-lt"/>
              </a:rPr>
              <a:t>Nome do Projeto/Iniciativa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9ACF0F33-185B-B470-BD84-F6EA503B22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26649" y="365125"/>
            <a:ext cx="1325563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9189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</TotalTime>
  <Words>1166</Words>
  <Application>Microsoft Office PowerPoint</Application>
  <PresentationFormat>Widescreen</PresentationFormat>
  <Paragraphs>40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do Office</vt:lpstr>
      <vt:lpstr>8º COLÓQUIO DAS EXPERIÊNCIAS EXITOSAS no enfrentamento das IST, HIV/aids, Tuberculose e Hepatites Virais</vt:lpstr>
      <vt:lpstr>Nome da ONG/Rede/Movimento</vt:lpstr>
      <vt:lpstr>Nome da ONG/Rede/Movimento Nome do Projeto/Iniciativa</vt:lpstr>
      <vt:lpstr>Nome da ONG/Rede/Movimento Nome do Projeto/Iniciativa</vt:lpstr>
      <vt:lpstr>Nome da ONG/Rede/Movimento Nome do Projeto/Iniciativa</vt:lpstr>
      <vt:lpstr>Nome da ONG/Rede/Movimento Nome do Projeto/Iniciativa</vt:lpstr>
      <vt:lpstr>Nome da ONG/Rede/Movimento Nome do Projeto/Iniciativa</vt:lpstr>
      <vt:lpstr>Nome da ONG/Rede/Movimento Nome do Projeto/Iniciativa</vt:lpstr>
      <vt:lpstr>Nome da ONG/Rede/Movimento Nome do Projeto/Iniciativa</vt:lpstr>
      <vt:lpstr>Nome da ONG/Rede/Movimento Nome do Projeto/Iniciativa</vt:lpstr>
      <vt:lpstr>OBRIGADO!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8º COLÓQUIO EXPERIÊNCIAS EXITOSAS</dc:title>
  <dc:creator>Marcel Reis</dc:creator>
  <cp:lastModifiedBy>Marcel Reis</cp:lastModifiedBy>
  <cp:revision>10</cp:revision>
  <dcterms:created xsi:type="dcterms:W3CDTF">2025-12-19T02:46:06Z</dcterms:created>
  <dcterms:modified xsi:type="dcterms:W3CDTF">2025-12-19T16:22:03Z</dcterms:modified>
</cp:coreProperties>
</file>